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9"/>
  </p:notesMasterIdLst>
  <p:sldIdLst>
    <p:sldId id="407" r:id="rId5"/>
    <p:sldId id="409" r:id="rId6"/>
    <p:sldId id="408" r:id="rId7"/>
    <p:sldId id="4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59173"/>
  </p:normalViewPr>
  <p:slideViewPr>
    <p:cSldViewPr snapToGrid="0">
      <p:cViewPr varScale="1">
        <p:scale>
          <a:sx n="65" d="100"/>
          <a:sy n="65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3DAA2-BECC-4CE5-8512-63537AE8980F}" type="datetimeFigureOut">
              <a:rPr lang="en-US" smtClean="0"/>
              <a:t>7/23/2020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C60CD-01B7-4AAF-9474-0065BFD081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60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6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7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87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3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5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8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8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7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03113"/>
            <a:ext cx="21336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F00FA-2CAE-4F9B-A7B7-7EA6BC70C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4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3051"/>
            <a:ext cx="9144000" cy="4649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" y="0"/>
            <a:ext cx="9144000" cy="13519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4864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5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914400" rtl="0" eaLnBrk="1" latinLnBrk="0" hangingPunct="1">
        <a:spcBef>
          <a:spcPct val="0"/>
        </a:spcBef>
        <a:buNone/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4C9F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E131-FE85-4F12-8DBC-1184712FD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Push for COVID 4????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6E5E1-891E-4D1B-BEEC-2CFDDC949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we are hearing </a:t>
            </a:r>
          </a:p>
          <a:p>
            <a:r>
              <a:rPr lang="en-US" dirty="0"/>
              <a:t>The $3 trillion CARES bill is NOT the negotiations starting point</a:t>
            </a:r>
          </a:p>
          <a:p>
            <a:r>
              <a:rPr lang="en-US" dirty="0"/>
              <a:t>Senate R and White House conflicts</a:t>
            </a:r>
          </a:p>
          <a:p>
            <a:r>
              <a:rPr lang="en-US" dirty="0"/>
              <a:t>Package will be negotiated in committee chunks</a:t>
            </a:r>
          </a:p>
          <a:p>
            <a:r>
              <a:rPr lang="en-US" dirty="0"/>
              <a:t>$1 trillion</a:t>
            </a:r>
          </a:p>
        </p:txBody>
      </p:sp>
    </p:spTree>
    <p:extLst>
      <p:ext uri="{BB962C8B-B14F-4D97-AF65-F5344CB8AC3E}">
        <p14:creationId xmlns:p14="http://schemas.microsoft.com/office/powerpoint/2010/main" val="402388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3028BA-89D2-4385-8F98-D9C60BB3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80000-AD8D-47EE-813B-A135866AE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Draft???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2A8104-CEC6-48D6-A100-C910BEBFEF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Enhanced unemployment</a:t>
            </a:r>
          </a:p>
          <a:p>
            <a:r>
              <a:rPr lang="en-US" dirty="0" err="1"/>
              <a:t>Stimulous</a:t>
            </a:r>
            <a:r>
              <a:rPr lang="en-US" dirty="0"/>
              <a:t> checks</a:t>
            </a:r>
          </a:p>
          <a:p>
            <a:r>
              <a:rPr lang="en-US" dirty="0"/>
              <a:t>$70 billion for elementary and secondary schools</a:t>
            </a:r>
          </a:p>
          <a:p>
            <a:r>
              <a:rPr lang="en-US" dirty="0"/>
              <a:t>Legal liability protections</a:t>
            </a:r>
          </a:p>
          <a:p>
            <a:r>
              <a:rPr lang="en-US" dirty="0"/>
              <a:t>Testing and tracing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F6CF43-1340-4A55-AF45-59B66DE86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Still seeking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6D1B93-30DE-4199-8571-65DAA9C653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HCBS</a:t>
            </a:r>
          </a:p>
          <a:p>
            <a:r>
              <a:rPr lang="en-US" dirty="0"/>
              <a:t>IDEA funding within school funding</a:t>
            </a:r>
          </a:p>
          <a:p>
            <a:r>
              <a:rPr lang="en-US" dirty="0"/>
              <a:t>UCEDD and LEND funding</a:t>
            </a:r>
          </a:p>
        </p:txBody>
      </p:sp>
    </p:spTree>
    <p:extLst>
      <p:ext uri="{BB962C8B-B14F-4D97-AF65-F5344CB8AC3E}">
        <p14:creationId xmlns:p14="http://schemas.microsoft.com/office/powerpoint/2010/main" val="258537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A876E-502D-4A11-B762-47BC0400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C6AC2-C82B-477D-B877-049EDA6ED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Federal budget year will start October 1</a:t>
            </a:r>
          </a:p>
          <a:p>
            <a:r>
              <a:rPr lang="en-US" dirty="0"/>
              <a:t>House Appropriations Committee passed FY21 Funding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A081E2-AE95-46B1-87E5-CA18011D2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92855"/>
              </p:ext>
            </p:extLst>
          </p:nvPr>
        </p:nvGraphicFramePr>
        <p:xfrm>
          <a:off x="534838" y="3431540"/>
          <a:ext cx="8324492" cy="2796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123">
                  <a:extLst>
                    <a:ext uri="{9D8B030D-6E8A-4147-A177-3AD203B41FA5}">
                      <a16:colId xmlns:a16="http://schemas.microsoft.com/office/drawing/2014/main" val="501868744"/>
                    </a:ext>
                  </a:extLst>
                </a:gridCol>
                <a:gridCol w="2081123">
                  <a:extLst>
                    <a:ext uri="{9D8B030D-6E8A-4147-A177-3AD203B41FA5}">
                      <a16:colId xmlns:a16="http://schemas.microsoft.com/office/drawing/2014/main" val="69765114"/>
                    </a:ext>
                  </a:extLst>
                </a:gridCol>
                <a:gridCol w="2081123">
                  <a:extLst>
                    <a:ext uri="{9D8B030D-6E8A-4147-A177-3AD203B41FA5}">
                      <a16:colId xmlns:a16="http://schemas.microsoft.com/office/drawing/2014/main" val="3027965444"/>
                    </a:ext>
                  </a:extLst>
                </a:gridCol>
                <a:gridCol w="2081123">
                  <a:extLst>
                    <a:ext uri="{9D8B030D-6E8A-4147-A177-3AD203B41FA5}">
                      <a16:colId xmlns:a16="http://schemas.microsoft.com/office/drawing/2014/main" val="1453066769"/>
                    </a:ext>
                  </a:extLst>
                </a:gridCol>
              </a:tblGrid>
              <a:tr h="46801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FY 2020 Funding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AUCD FY 21 Ask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House FY21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7063454"/>
                  </a:ext>
                </a:extLst>
              </a:tr>
              <a:tr h="4657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LENDs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$35,245,000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$36,245,000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$36,245,000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3706356"/>
                  </a:ext>
                </a:extLst>
              </a:tr>
              <a:tr h="4657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UCEDDs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$41,619,000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$43,500,000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$41,619,000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3269043"/>
                  </a:ext>
                </a:extLst>
              </a:tr>
              <a:tr h="4657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TPSID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$11,800,000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$12,300,000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$12,300,000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7960729"/>
                  </a:ext>
                </a:extLst>
              </a:tr>
              <a:tr h="4657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PNS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$12,250,000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$14,000,000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$12,250,000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2661711"/>
                  </a:ext>
                </a:extLst>
              </a:tr>
              <a:tr h="4657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NICHD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$1,556,879,000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effectLst/>
                        </a:rPr>
                        <a:t>  $1,600,000,000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effectLst/>
                        </a:rPr>
                        <a:t>  $1,670,455,000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9538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28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A81B2-F80B-4F68-A125-48477D65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Everything Else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D095E4-41DD-479E-92AA-9956B9A0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 and Community-Based Services (HCBS) </a:t>
            </a:r>
            <a:r>
              <a:rPr lang="en-US"/>
              <a:t>Settings Rule new </a:t>
            </a:r>
            <a:r>
              <a:rPr lang="en-US" dirty="0"/>
              <a:t>deadline is now March 17, 2023</a:t>
            </a:r>
          </a:p>
          <a:p>
            <a:r>
              <a:rPr lang="en-US" dirty="0"/>
              <a:t>Nothing else moving</a:t>
            </a:r>
          </a:p>
          <a:p>
            <a:r>
              <a:rPr lang="en-US" dirty="0"/>
              <a:t>Expirations will likely be part of CR</a:t>
            </a:r>
          </a:p>
          <a:p>
            <a:r>
              <a:rPr lang="en-US" dirty="0"/>
              <a:t>Lots of messaging positions for 2020</a:t>
            </a:r>
          </a:p>
        </p:txBody>
      </p:sp>
    </p:spTree>
    <p:extLst>
      <p:ext uri="{BB962C8B-B14F-4D97-AF65-F5344CB8AC3E}">
        <p14:creationId xmlns:p14="http://schemas.microsoft.com/office/powerpoint/2010/main" val="2182976583"/>
      </p:ext>
    </p:extLst>
  </p:cSld>
  <p:clrMapOvr>
    <a:masterClrMapping/>
  </p:clrMapOvr>
</p:sld>
</file>

<file path=ppt/theme/theme1.xml><?xml version="1.0" encoding="utf-8"?>
<a:theme xmlns:a="http://schemas.openxmlformats.org/drawingml/2006/main" name="AUCD not u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127A57-2740-4747-81F9-B08733651E0A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B0C50E9D-4EE4-4BD1-96B4-729F18D48D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9CC599-7219-4C57-96C1-DB86762814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AUCD not urc</Template>
  <TotalTime>0</TotalTime>
  <Words>196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AUCD not urc</vt:lpstr>
      <vt:lpstr>Final Push for COVID 4????</vt:lpstr>
      <vt:lpstr>PowerPoint Presentation</vt:lpstr>
      <vt:lpstr>FY 21</vt:lpstr>
      <vt:lpstr>Everything Else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2011-04-02T16:34:00Z</dcterms:created>
  <dcterms:modified xsi:type="dcterms:W3CDTF">2020-07-23T16:50:25Z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TC300066389990</vt:lpwstr>
  </property>
</Properties>
</file>