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11"/>
  </p:notesMasterIdLst>
  <p:sldIdLst>
    <p:sldId id="256" r:id="rId3"/>
    <p:sldId id="287" r:id="rId4"/>
    <p:sldId id="292" r:id="rId5"/>
    <p:sldId id="286" r:id="rId6"/>
    <p:sldId id="288" r:id="rId7"/>
    <p:sldId id="289" r:id="rId8"/>
    <p:sldId id="291" r:id="rId9"/>
    <p:sldId id="290"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8549E9A0-0790-6A46-82E9-B200A3F907BB}">
          <p14:sldIdLst>
            <p14:sldId id="256"/>
            <p14:sldId id="287"/>
            <p14:sldId id="292"/>
            <p14:sldId id="286"/>
            <p14:sldId id="288"/>
            <p14:sldId id="289"/>
            <p14:sldId id="291"/>
            <p14:sldId id="290"/>
          </p14:sldIdLst>
        </p14:section>
        <p14:section name="Tips &amp; Shortcuts" id="{6B9973FA-3571-064E-9073-58EE142B80DF}">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9"/>
    <a:srgbClr val="0D3162"/>
    <a:srgbClr val="041E41"/>
    <a:srgbClr val="22A9D0"/>
    <a:srgbClr val="B3E7F1"/>
    <a:srgbClr val="19548D"/>
    <a:srgbClr val="19679C"/>
    <a:srgbClr val="FFFFFF"/>
    <a:srgbClr val="CDD666"/>
    <a:srgbClr val="ACB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03" autoAdjust="0"/>
    <p:restoredTop sz="96272"/>
  </p:normalViewPr>
  <p:slideViewPr>
    <p:cSldViewPr snapToObjects="1" showGuides="1">
      <p:cViewPr varScale="1">
        <p:scale>
          <a:sx n="65" d="100"/>
          <a:sy n="65" d="100"/>
        </p:scale>
        <p:origin x="136" y="40"/>
      </p:cViewPr>
      <p:guideLst>
        <p:guide orient="horz" pos="2160"/>
        <p:guide pos="3840"/>
      </p:guideLst>
    </p:cSldViewPr>
  </p:slideViewPr>
  <p:outlineViewPr>
    <p:cViewPr>
      <p:scale>
        <a:sx n="33" d="100"/>
        <a:sy n="33" d="100"/>
      </p:scale>
      <p:origin x="0" y="-8720"/>
    </p:cViewPr>
  </p:outlineViewPr>
  <p:notesTextViewPr>
    <p:cViewPr>
      <p:scale>
        <a:sx n="1" d="1"/>
        <a:sy n="1" d="1"/>
      </p:scale>
      <p:origin x="0" y="0"/>
    </p:cViewPr>
  </p:notesTextViewPr>
  <p:sorterViewPr>
    <p:cViewPr>
      <p:scale>
        <a:sx n="80" d="100"/>
        <a:sy n="80" d="100"/>
      </p:scale>
      <p:origin x="0" y="0"/>
    </p:cViewPr>
  </p:sorterViewPr>
  <p:notesViewPr>
    <p:cSldViewPr snapToObjects="1" showGuides="1">
      <p:cViewPr varScale="1">
        <p:scale>
          <a:sx n="99" d="100"/>
          <a:sy n="99" d="100"/>
        </p:scale>
        <p:origin x="4272" y="1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solidFill>
                  <a:schemeClr val="bg1"/>
                </a:solidFill>
              </a:defRPr>
            </a:lvl1pPr>
          </a:lstStyle>
          <a:p>
            <a:fld id="{375E6E93-A477-024F-94B1-5811983027DA}" type="datetimeFigureOut">
              <a:rPr lang="en-US" smtClean="0"/>
              <a:pPr/>
              <a:t>11/2/2020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01AB8E-3E2D-E945-BE8B-4EB6BC1A7CC9}" type="slidenum">
              <a:rPr lang="en-US" smtClean="0"/>
              <a:t>‹#›</a:t>
            </a:fld>
            <a:endParaRPr lang="en-US" dirty="0"/>
          </a:p>
        </p:txBody>
      </p:sp>
    </p:spTree>
    <p:extLst>
      <p:ext uri="{BB962C8B-B14F-4D97-AF65-F5344CB8AC3E}">
        <p14:creationId xmlns:p14="http://schemas.microsoft.com/office/powerpoint/2010/main" val="42672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1AB8E-3E2D-E945-BE8B-4EB6BC1A7CC9}" type="slidenum">
              <a:rPr lang="en-US" smtClean="0"/>
              <a:t>1</a:t>
            </a:fld>
            <a:endParaRPr lang="en-US" dirty="0"/>
          </a:p>
        </p:txBody>
      </p:sp>
    </p:spTree>
    <p:extLst>
      <p:ext uri="{BB962C8B-B14F-4D97-AF65-F5344CB8AC3E}">
        <p14:creationId xmlns:p14="http://schemas.microsoft.com/office/powerpoint/2010/main" val="1895701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409F682-5FFD-1D44-8237-6165161A9232}"/>
              </a:ext>
            </a:extLst>
          </p:cNvPr>
          <p:cNvSpPr>
            <a:spLocks noGrp="1"/>
          </p:cNvSpPr>
          <p:nvPr>
            <p:ph type="title" hasCustomPrompt="1"/>
          </p:nvPr>
        </p:nvSpPr>
        <p:spPr>
          <a:xfrm>
            <a:off x="1676400" y="1447800"/>
            <a:ext cx="9829800" cy="2667000"/>
          </a:xfrm>
        </p:spPr>
        <p:txBody>
          <a:bodyPr anchor="b"/>
          <a:lstStyle>
            <a:lvl1pPr>
              <a:lnSpc>
                <a:spcPts val="4400"/>
              </a:lnSpc>
              <a:defRPr sz="4800">
                <a:solidFill>
                  <a:schemeClr val="bg1"/>
                </a:solidFill>
              </a:defRPr>
            </a:lvl1pPr>
          </a:lstStyle>
          <a:p>
            <a:r>
              <a:rPr lang="en-US" dirty="0"/>
              <a:t>TAC 2020 Title (4 lines max)</a:t>
            </a:r>
          </a:p>
        </p:txBody>
      </p:sp>
      <p:sp>
        <p:nvSpPr>
          <p:cNvPr id="3" name="Subtitle 2">
            <a:extLst>
              <a:ext uri="{FF2B5EF4-FFF2-40B4-BE49-F238E27FC236}">
                <a16:creationId xmlns:a16="http://schemas.microsoft.com/office/drawing/2014/main" id="{E61241A8-55EA-BF44-9E4E-0F653736F708}"/>
              </a:ext>
            </a:extLst>
          </p:cNvPr>
          <p:cNvSpPr>
            <a:spLocks noGrp="1"/>
          </p:cNvSpPr>
          <p:nvPr>
            <p:ph type="subTitle" idx="1" hasCustomPrompt="1"/>
          </p:nvPr>
        </p:nvSpPr>
        <p:spPr>
          <a:xfrm>
            <a:off x="1676400" y="4381500"/>
            <a:ext cx="8801100" cy="952500"/>
          </a:xfrm>
        </p:spPr>
        <p:txBody>
          <a:bodyPr>
            <a:normAutofit/>
          </a:bodyPr>
          <a:lstStyle>
            <a:lvl1pPr marL="0" indent="0" algn="l">
              <a:buNone/>
              <a:defRPr sz="1800" b="1" i="0">
                <a:solidFill>
                  <a:srgbClr val="B3E7F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(optional)</a:t>
            </a:r>
          </a:p>
          <a:p>
            <a:endParaRPr lang="en-US" dirty="0"/>
          </a:p>
        </p:txBody>
      </p:sp>
      <p:sp>
        <p:nvSpPr>
          <p:cNvPr id="21" name="Text Placeholder 20">
            <a:extLst>
              <a:ext uri="{FF2B5EF4-FFF2-40B4-BE49-F238E27FC236}">
                <a16:creationId xmlns:a16="http://schemas.microsoft.com/office/drawing/2014/main" id="{6D60167F-7C47-F64A-BF1C-8ED35EB236EE}"/>
              </a:ext>
            </a:extLst>
          </p:cNvPr>
          <p:cNvSpPr>
            <a:spLocks noGrp="1"/>
          </p:cNvSpPr>
          <p:nvPr>
            <p:ph type="body" sz="quarter" idx="15" hasCustomPrompt="1"/>
          </p:nvPr>
        </p:nvSpPr>
        <p:spPr>
          <a:xfrm>
            <a:off x="1676400" y="5715000"/>
            <a:ext cx="6096000" cy="422564"/>
          </a:xfrm>
        </p:spPr>
        <p:txBody>
          <a:bodyPr>
            <a:normAutofit/>
          </a:bodyPr>
          <a:lstStyle>
            <a:lvl1pPr marL="9525" indent="0">
              <a:buNone/>
              <a:tabLst/>
              <a:defRPr sz="2000" b="0">
                <a:solidFill>
                  <a:schemeClr val="bg1"/>
                </a:solidFill>
                <a:latin typeface="+mj-lt"/>
              </a:defRPr>
            </a:lvl1pPr>
            <a:lvl2pPr marL="9525" indent="0">
              <a:buNone/>
              <a:tabLst/>
              <a:defRPr>
                <a:solidFill>
                  <a:schemeClr val="bg1"/>
                </a:solidFill>
              </a:defRPr>
            </a:lvl2pPr>
            <a:lvl3pPr marL="9525" indent="0">
              <a:buNone/>
              <a:tabLst/>
              <a:defRPr sz="1600" b="0">
                <a:solidFill>
                  <a:schemeClr val="bg1"/>
                </a:solidFill>
                <a:latin typeface="+mj-lt"/>
              </a:defRPr>
            </a:lvl3pPr>
            <a:lvl4pPr marL="9525" indent="0">
              <a:buNone/>
              <a:tabLst/>
              <a:defRPr>
                <a:solidFill>
                  <a:schemeClr val="bg1"/>
                </a:solidFill>
              </a:defRPr>
            </a:lvl4pPr>
            <a:lvl5pPr marL="9525" indent="0">
              <a:buNone/>
              <a:tabLst/>
              <a:defRPr>
                <a:solidFill>
                  <a:schemeClr val="bg1"/>
                </a:solidFill>
              </a:defRPr>
            </a:lvl5pPr>
          </a:lstStyle>
          <a:p>
            <a:pPr lvl="0"/>
            <a:r>
              <a:rPr lang="en-US" dirty="0"/>
              <a:t>Authors (optional)</a:t>
            </a:r>
          </a:p>
        </p:txBody>
      </p:sp>
      <p:sp>
        <p:nvSpPr>
          <p:cNvPr id="5" name="Text Placeholder 20">
            <a:extLst>
              <a:ext uri="{FF2B5EF4-FFF2-40B4-BE49-F238E27FC236}">
                <a16:creationId xmlns:a16="http://schemas.microsoft.com/office/drawing/2014/main" id="{3B3A24C1-C2ED-7A41-87C3-55344CC41E4A}"/>
              </a:ext>
            </a:extLst>
          </p:cNvPr>
          <p:cNvSpPr>
            <a:spLocks noGrp="1"/>
          </p:cNvSpPr>
          <p:nvPr>
            <p:ph type="body" sz="quarter" idx="16" hasCustomPrompt="1"/>
          </p:nvPr>
        </p:nvSpPr>
        <p:spPr>
          <a:xfrm>
            <a:off x="8801100" y="5715000"/>
            <a:ext cx="2705100" cy="422564"/>
          </a:xfrm>
        </p:spPr>
        <p:txBody>
          <a:bodyPr>
            <a:normAutofit/>
          </a:bodyPr>
          <a:lstStyle>
            <a:lvl1pPr marL="9525" indent="0" algn="l">
              <a:buNone/>
              <a:tabLst/>
              <a:defRPr sz="2000" b="0">
                <a:solidFill>
                  <a:schemeClr val="bg1"/>
                </a:solidFill>
                <a:latin typeface="+mj-lt"/>
              </a:defRPr>
            </a:lvl1pPr>
            <a:lvl2pPr marL="9525" indent="0">
              <a:buNone/>
              <a:tabLst/>
              <a:defRPr>
                <a:solidFill>
                  <a:schemeClr val="bg1"/>
                </a:solidFill>
              </a:defRPr>
            </a:lvl2pPr>
            <a:lvl3pPr marL="9525" indent="0">
              <a:buNone/>
              <a:tabLst/>
              <a:defRPr sz="1600" b="0">
                <a:solidFill>
                  <a:schemeClr val="bg1"/>
                </a:solidFill>
                <a:latin typeface="+mj-lt"/>
              </a:defRPr>
            </a:lvl3pPr>
            <a:lvl4pPr marL="9525" indent="0">
              <a:buNone/>
              <a:tabLst/>
              <a:defRPr>
                <a:solidFill>
                  <a:schemeClr val="bg1"/>
                </a:solidFill>
              </a:defRPr>
            </a:lvl4pPr>
            <a:lvl5pPr marL="9525" indent="0">
              <a:buNone/>
              <a:tabLst/>
              <a:defRPr>
                <a:solidFill>
                  <a:schemeClr val="bg1"/>
                </a:solidFill>
              </a:defRPr>
            </a:lvl5pPr>
          </a:lstStyle>
          <a:p>
            <a:pPr lvl="0"/>
            <a:r>
              <a:rPr lang="en-US" dirty="0"/>
              <a:t>Date (optional)</a:t>
            </a:r>
          </a:p>
        </p:txBody>
      </p:sp>
    </p:spTree>
    <p:extLst>
      <p:ext uri="{BB962C8B-B14F-4D97-AF65-F5344CB8AC3E}">
        <p14:creationId xmlns:p14="http://schemas.microsoft.com/office/powerpoint/2010/main" val="1472525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Bullets with Intro">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D135951-B53F-6A42-B10A-A81DAD240BAF}"/>
              </a:ext>
            </a:extLst>
          </p:cNvPr>
          <p:cNvSpPr>
            <a:spLocks noGrp="1"/>
          </p:cNvSpPr>
          <p:nvPr>
            <p:ph type="title" hasCustomPrompt="1"/>
          </p:nvPr>
        </p:nvSpPr>
        <p:spPr>
          <a:xfrm>
            <a:off x="1676400" y="381000"/>
            <a:ext cx="9829800" cy="685800"/>
          </a:xfrm>
        </p:spPr>
        <p:txBody>
          <a:bodyPr/>
          <a:lstStyle/>
          <a:p>
            <a:r>
              <a:rPr lang="en-US" dirty="0"/>
              <a:t>Single Column Bullets with Intro</a:t>
            </a:r>
          </a:p>
        </p:txBody>
      </p:sp>
      <p:sp>
        <p:nvSpPr>
          <p:cNvPr id="9" name="Text Placeholder 8">
            <a:extLst>
              <a:ext uri="{FF2B5EF4-FFF2-40B4-BE49-F238E27FC236}">
                <a16:creationId xmlns:a16="http://schemas.microsoft.com/office/drawing/2014/main" id="{F63D6E07-8C86-6040-B268-F75B93030C67}"/>
              </a:ext>
            </a:extLst>
          </p:cNvPr>
          <p:cNvSpPr>
            <a:spLocks noGrp="1"/>
          </p:cNvSpPr>
          <p:nvPr>
            <p:ph type="body" sz="quarter" idx="11" hasCustomPrompt="1"/>
          </p:nvPr>
        </p:nvSpPr>
        <p:spPr>
          <a:xfrm>
            <a:off x="1676400" y="1333500"/>
            <a:ext cx="7810500" cy="928685"/>
          </a:xfrm>
        </p:spPr>
        <p:txBody>
          <a:bodyPr/>
          <a:lstStyle>
            <a:lvl1pPr marL="19050" indent="0">
              <a:buNone/>
              <a:tabLst/>
              <a:defRPr/>
            </a:lvl1pPr>
            <a:lvl2pPr marL="19050" indent="0">
              <a:buNone/>
              <a:tabLst/>
              <a:defRPr/>
            </a:lvl2pPr>
            <a:lvl3pPr marL="19050" indent="0">
              <a:buNone/>
              <a:tabLst/>
              <a:defRPr/>
            </a:lvl3pPr>
            <a:lvl4pPr marL="19050" indent="0">
              <a:buNone/>
              <a:tabLst/>
              <a:defRPr/>
            </a:lvl4pPr>
            <a:lvl5pPr marL="19050" indent="0">
              <a:buNone/>
              <a:tabLst/>
              <a:defRPr/>
            </a:lvl5pPr>
          </a:lstStyle>
          <a:p>
            <a:pPr lvl="0"/>
            <a:r>
              <a:rPr lang="en-US" dirty="0"/>
              <a:t>Short introduction. </a:t>
            </a:r>
          </a:p>
        </p:txBody>
      </p:sp>
      <p:sp>
        <p:nvSpPr>
          <p:cNvPr id="3" name="Content Placeholder 2">
            <a:extLst>
              <a:ext uri="{FF2B5EF4-FFF2-40B4-BE49-F238E27FC236}">
                <a16:creationId xmlns:a16="http://schemas.microsoft.com/office/drawing/2014/main" id="{A5207A03-2EE7-F44D-B651-F7E16BC6EEA4}"/>
              </a:ext>
            </a:extLst>
          </p:cNvPr>
          <p:cNvSpPr>
            <a:spLocks noGrp="1"/>
          </p:cNvSpPr>
          <p:nvPr>
            <p:ph sz="half" idx="1"/>
          </p:nvPr>
        </p:nvSpPr>
        <p:spPr>
          <a:xfrm>
            <a:off x="1676400" y="2667000"/>
            <a:ext cx="4762500" cy="3048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F1173D5-47B2-864E-A6CE-1930244A515A}"/>
              </a:ext>
            </a:extLst>
          </p:cNvPr>
          <p:cNvSpPr>
            <a:spLocks noGrp="1"/>
          </p:cNvSpPr>
          <p:nvPr>
            <p:ph sz="half" idx="2"/>
          </p:nvPr>
        </p:nvSpPr>
        <p:spPr>
          <a:xfrm>
            <a:off x="6781800" y="2666998"/>
            <a:ext cx="4724400" cy="3048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6CFD6406-9CC9-6D45-825B-E6ED0702F141}"/>
              </a:ext>
            </a:extLst>
          </p:cNvPr>
          <p:cNvSpPr>
            <a:spLocks noGrp="1"/>
          </p:cNvSpPr>
          <p:nvPr>
            <p:ph type="ftr" sz="quarter" idx="12"/>
          </p:nvPr>
        </p:nvSpPr>
        <p:spPr/>
        <p:txBody>
          <a:bodyPr anchor="ctr"/>
          <a:lstStyle/>
          <a:p>
            <a:r>
              <a:rPr lang="en-US" dirty="0"/>
              <a:t>Footer (optional)</a:t>
            </a:r>
          </a:p>
        </p:txBody>
      </p:sp>
      <p:sp>
        <p:nvSpPr>
          <p:cNvPr id="10" name="Slide Number Placeholder 16">
            <a:extLst>
              <a:ext uri="{FF2B5EF4-FFF2-40B4-BE49-F238E27FC236}">
                <a16:creationId xmlns:a16="http://schemas.microsoft.com/office/drawing/2014/main" id="{2E9F31BF-84BA-BB4F-A0CA-56DE02445717}"/>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325000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6050F-A0FE-4940-BE75-F54B300BAE2A}"/>
              </a:ext>
            </a:extLst>
          </p:cNvPr>
          <p:cNvSpPr>
            <a:spLocks noGrp="1"/>
          </p:cNvSpPr>
          <p:nvPr>
            <p:ph type="title" hasCustomPrompt="1"/>
          </p:nvPr>
        </p:nvSpPr>
        <p:spPr>
          <a:xfrm>
            <a:off x="1676400" y="381000"/>
            <a:ext cx="9829800" cy="685800"/>
          </a:xfrm>
        </p:spPr>
        <p:txBody>
          <a:bodyPr anchor="b"/>
          <a:lstStyle/>
          <a:p>
            <a:r>
              <a:rPr lang="en-US" dirty="0"/>
              <a:t>Takeaways (Big Bullets)</a:t>
            </a:r>
          </a:p>
        </p:txBody>
      </p:sp>
      <p:sp>
        <p:nvSpPr>
          <p:cNvPr id="23" name="Text Placeholder 22">
            <a:extLst>
              <a:ext uri="{FF2B5EF4-FFF2-40B4-BE49-F238E27FC236}">
                <a16:creationId xmlns:a16="http://schemas.microsoft.com/office/drawing/2014/main" id="{9CCFAE92-203C-3D44-BEDC-756F2B84AA1A}"/>
              </a:ext>
            </a:extLst>
          </p:cNvPr>
          <p:cNvSpPr>
            <a:spLocks noGrp="1"/>
          </p:cNvSpPr>
          <p:nvPr>
            <p:ph type="body" sz="quarter" idx="11"/>
          </p:nvPr>
        </p:nvSpPr>
        <p:spPr>
          <a:xfrm>
            <a:off x="1676400" y="2316633"/>
            <a:ext cx="9829800" cy="26670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endParaRPr lang="en-US" dirty="0"/>
          </a:p>
        </p:txBody>
      </p:sp>
      <p:sp>
        <p:nvSpPr>
          <p:cNvPr id="3" name="Footer Placeholder 2">
            <a:extLst>
              <a:ext uri="{FF2B5EF4-FFF2-40B4-BE49-F238E27FC236}">
                <a16:creationId xmlns:a16="http://schemas.microsoft.com/office/drawing/2014/main" id="{8DE8A088-B7B2-0849-B30C-8FB792212BC3}"/>
              </a:ext>
            </a:extLst>
          </p:cNvPr>
          <p:cNvSpPr>
            <a:spLocks noGrp="1"/>
          </p:cNvSpPr>
          <p:nvPr>
            <p:ph type="ftr" sz="quarter" idx="12"/>
          </p:nvPr>
        </p:nvSpPr>
        <p:spPr/>
        <p:txBody>
          <a:bodyPr anchor="ctr"/>
          <a:lstStyle/>
          <a:p>
            <a:r>
              <a:rPr lang="en-US" dirty="0"/>
              <a:t>To add an animated bullet, copy-paste the 2</a:t>
            </a:r>
            <a:r>
              <a:rPr lang="en-US" baseline="30000" dirty="0"/>
              <a:t>nd </a:t>
            </a:r>
            <a:r>
              <a:rPr lang="en-US" dirty="0"/>
              <a:t>-to-last bullet (not the last one)</a:t>
            </a:r>
          </a:p>
        </p:txBody>
      </p:sp>
      <p:sp>
        <p:nvSpPr>
          <p:cNvPr id="10" name="Slide Number Placeholder 9">
            <a:extLst>
              <a:ext uri="{FF2B5EF4-FFF2-40B4-BE49-F238E27FC236}">
                <a16:creationId xmlns:a16="http://schemas.microsoft.com/office/drawing/2014/main" id="{5566A1AF-B076-684D-AFB0-87A6E3026ACB}"/>
              </a:ext>
            </a:extLst>
          </p:cNvPr>
          <p:cNvSpPr>
            <a:spLocks noGrp="1"/>
          </p:cNvSpPr>
          <p:nvPr>
            <p:ph type="sldNum" sz="quarter" idx="10"/>
          </p:nvPr>
        </p:nvSpPr>
        <p:spPr>
          <a:xfrm>
            <a:off x="11448288" y="6154537"/>
            <a:ext cx="533400" cy="365125"/>
          </a:xfrm>
          <a:prstGeom prst="rect">
            <a:avLst/>
          </a:prstGeom>
        </p:spPr>
        <p:txBody>
          <a:bodyPr/>
          <a:lstStyle/>
          <a:p>
            <a:fld id="{E69359A7-45FC-5D41-8550-6861C029C886}" type="slidenum">
              <a:rPr lang="en-US" smtClean="0"/>
              <a:pPr/>
              <a:t>‹#›</a:t>
            </a:fld>
            <a:endParaRPr lang="en-US" dirty="0"/>
          </a:p>
        </p:txBody>
      </p:sp>
    </p:spTree>
    <p:extLst>
      <p:ext uri="{BB962C8B-B14F-4D97-AF65-F5344CB8AC3E}">
        <p14:creationId xmlns:p14="http://schemas.microsoft.com/office/powerpoint/2010/main" val="3163058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6050F-A0FE-4940-BE75-F54B300BAE2A}"/>
              </a:ext>
            </a:extLst>
          </p:cNvPr>
          <p:cNvSpPr>
            <a:spLocks noGrp="1"/>
          </p:cNvSpPr>
          <p:nvPr>
            <p:ph type="title" hasCustomPrompt="1"/>
          </p:nvPr>
        </p:nvSpPr>
        <p:spPr>
          <a:xfrm>
            <a:off x="1676400" y="365125"/>
            <a:ext cx="9829800" cy="701675"/>
          </a:xfrm>
        </p:spPr>
        <p:txBody>
          <a:bodyPr anchor="b"/>
          <a:lstStyle/>
          <a:p>
            <a:r>
              <a:rPr lang="en-US" dirty="0"/>
              <a:t>Image Trio</a:t>
            </a:r>
          </a:p>
        </p:txBody>
      </p:sp>
      <p:sp>
        <p:nvSpPr>
          <p:cNvPr id="3" name="Text Placeholder 2">
            <a:extLst>
              <a:ext uri="{FF2B5EF4-FFF2-40B4-BE49-F238E27FC236}">
                <a16:creationId xmlns:a16="http://schemas.microsoft.com/office/drawing/2014/main" id="{A4770AF7-035B-D74B-8025-3C9D81F4A92B}"/>
              </a:ext>
            </a:extLst>
          </p:cNvPr>
          <p:cNvSpPr>
            <a:spLocks noGrp="1"/>
          </p:cNvSpPr>
          <p:nvPr>
            <p:ph type="body" idx="1" hasCustomPrompt="1"/>
          </p:nvPr>
        </p:nvSpPr>
        <p:spPr>
          <a:xfrm>
            <a:off x="1676400" y="1524000"/>
            <a:ext cx="2705100" cy="577755"/>
          </a:xfrm>
        </p:spPr>
        <p:txBody>
          <a:bodyPr anchor="b">
            <a:normAutofit/>
          </a:bodyPr>
          <a:lstStyle>
            <a:lvl1pPr marL="0" indent="0">
              <a:buNone/>
              <a:defRPr sz="2000" b="1" i="0">
                <a:solidFill>
                  <a:srgbClr val="007FA9"/>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Figure 1</a:t>
            </a:r>
          </a:p>
        </p:txBody>
      </p:sp>
      <p:sp>
        <p:nvSpPr>
          <p:cNvPr id="14" name="Picture Placeholder 13">
            <a:extLst>
              <a:ext uri="{FF2B5EF4-FFF2-40B4-BE49-F238E27FC236}">
                <a16:creationId xmlns:a16="http://schemas.microsoft.com/office/drawing/2014/main" id="{346C0684-E080-DA48-A57E-B1121E5EF4C9}"/>
              </a:ext>
            </a:extLst>
          </p:cNvPr>
          <p:cNvSpPr>
            <a:spLocks noGrp="1"/>
          </p:cNvSpPr>
          <p:nvPr>
            <p:ph type="pic" sz="quarter" idx="13"/>
          </p:nvPr>
        </p:nvSpPr>
        <p:spPr>
          <a:xfrm>
            <a:off x="1676400" y="2667000"/>
            <a:ext cx="2705100" cy="2667000"/>
          </a:xfrm>
        </p:spPr>
        <p:txBody>
          <a:bodyPr/>
          <a:lstStyle/>
          <a:p>
            <a:endParaRPr lang="en-US" dirty="0"/>
          </a:p>
        </p:txBody>
      </p:sp>
      <p:sp>
        <p:nvSpPr>
          <p:cNvPr id="8" name="Text Placeholder 2">
            <a:extLst>
              <a:ext uri="{FF2B5EF4-FFF2-40B4-BE49-F238E27FC236}">
                <a16:creationId xmlns:a16="http://schemas.microsoft.com/office/drawing/2014/main" id="{90DF800E-9D18-A04F-AC99-2C4F209ED21D}"/>
              </a:ext>
            </a:extLst>
          </p:cNvPr>
          <p:cNvSpPr>
            <a:spLocks noGrp="1"/>
          </p:cNvSpPr>
          <p:nvPr>
            <p:ph type="body" idx="11" hasCustomPrompt="1"/>
          </p:nvPr>
        </p:nvSpPr>
        <p:spPr>
          <a:xfrm>
            <a:off x="4724400" y="1524000"/>
            <a:ext cx="2743200" cy="577755"/>
          </a:xfrm>
        </p:spPr>
        <p:txBody>
          <a:bodyPr anchor="b">
            <a:normAutofit/>
          </a:bodyPr>
          <a:lstStyle>
            <a:lvl1pPr marL="0" indent="0">
              <a:buNone/>
              <a:defRPr sz="2000" b="1" i="0">
                <a:solidFill>
                  <a:srgbClr val="007FA9"/>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Figure 2</a:t>
            </a:r>
          </a:p>
        </p:txBody>
      </p:sp>
      <p:sp>
        <p:nvSpPr>
          <p:cNvPr id="15" name="Picture Placeholder 13">
            <a:extLst>
              <a:ext uri="{FF2B5EF4-FFF2-40B4-BE49-F238E27FC236}">
                <a16:creationId xmlns:a16="http://schemas.microsoft.com/office/drawing/2014/main" id="{A7A1A87F-1EA2-F847-ABBF-EAB6E82F12A4}"/>
              </a:ext>
            </a:extLst>
          </p:cNvPr>
          <p:cNvSpPr>
            <a:spLocks noGrp="1"/>
          </p:cNvSpPr>
          <p:nvPr>
            <p:ph type="pic" sz="quarter" idx="14"/>
          </p:nvPr>
        </p:nvSpPr>
        <p:spPr>
          <a:xfrm>
            <a:off x="4716780" y="2667000"/>
            <a:ext cx="2705100" cy="2667000"/>
          </a:xfrm>
        </p:spPr>
        <p:txBody>
          <a:bodyPr/>
          <a:lstStyle/>
          <a:p>
            <a:endParaRPr lang="en-US" dirty="0"/>
          </a:p>
        </p:txBody>
      </p:sp>
      <p:sp>
        <p:nvSpPr>
          <p:cNvPr id="5" name="Text Placeholder 4">
            <a:extLst>
              <a:ext uri="{FF2B5EF4-FFF2-40B4-BE49-F238E27FC236}">
                <a16:creationId xmlns:a16="http://schemas.microsoft.com/office/drawing/2014/main" id="{ED1A8234-A293-5A4D-A839-C972DCAA8B7D}"/>
              </a:ext>
            </a:extLst>
          </p:cNvPr>
          <p:cNvSpPr>
            <a:spLocks noGrp="1"/>
          </p:cNvSpPr>
          <p:nvPr>
            <p:ph type="body" sz="quarter" idx="3" hasCustomPrompt="1"/>
          </p:nvPr>
        </p:nvSpPr>
        <p:spPr>
          <a:xfrm>
            <a:off x="7772400" y="1524000"/>
            <a:ext cx="2705100" cy="577755"/>
          </a:xfrm>
        </p:spPr>
        <p:txBody>
          <a:bodyPr anchor="b">
            <a:normAutofit/>
          </a:bodyPr>
          <a:lstStyle>
            <a:lvl1pPr marL="0" indent="0">
              <a:buNone/>
              <a:defRPr sz="2000" b="1" i="0">
                <a:solidFill>
                  <a:srgbClr val="007FA9"/>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Figure 3</a:t>
            </a:r>
          </a:p>
        </p:txBody>
      </p:sp>
      <p:sp>
        <p:nvSpPr>
          <p:cNvPr id="16" name="Picture Placeholder 13">
            <a:extLst>
              <a:ext uri="{FF2B5EF4-FFF2-40B4-BE49-F238E27FC236}">
                <a16:creationId xmlns:a16="http://schemas.microsoft.com/office/drawing/2014/main" id="{CC3117E6-2C3D-F54D-9738-A73906B3D3C0}"/>
              </a:ext>
            </a:extLst>
          </p:cNvPr>
          <p:cNvSpPr>
            <a:spLocks noGrp="1"/>
          </p:cNvSpPr>
          <p:nvPr>
            <p:ph type="pic" sz="quarter" idx="15"/>
          </p:nvPr>
        </p:nvSpPr>
        <p:spPr>
          <a:xfrm>
            <a:off x="7768590" y="2667000"/>
            <a:ext cx="2705100" cy="2667000"/>
          </a:xfrm>
        </p:spPr>
        <p:txBody>
          <a:bodyPr/>
          <a:lstStyle/>
          <a:p>
            <a:endParaRPr lang="en-US" dirty="0"/>
          </a:p>
        </p:txBody>
      </p:sp>
      <p:sp>
        <p:nvSpPr>
          <p:cNvPr id="4" name="Footer Placeholder 3">
            <a:extLst>
              <a:ext uri="{FF2B5EF4-FFF2-40B4-BE49-F238E27FC236}">
                <a16:creationId xmlns:a16="http://schemas.microsoft.com/office/drawing/2014/main" id="{A6BAF308-C287-D34B-986E-54383850B207}"/>
              </a:ext>
            </a:extLst>
          </p:cNvPr>
          <p:cNvSpPr>
            <a:spLocks noGrp="1"/>
          </p:cNvSpPr>
          <p:nvPr>
            <p:ph type="ftr" sz="quarter" idx="16"/>
          </p:nvPr>
        </p:nvSpPr>
        <p:spPr/>
        <p:txBody>
          <a:bodyPr anchor="ctr"/>
          <a:lstStyle/>
          <a:p>
            <a:r>
              <a:rPr lang="en-US" dirty="0"/>
              <a:t>Footer (optional)</a:t>
            </a:r>
          </a:p>
        </p:txBody>
      </p:sp>
      <p:sp>
        <p:nvSpPr>
          <p:cNvPr id="17" name="Slide Number Placeholder 16">
            <a:extLst>
              <a:ext uri="{FF2B5EF4-FFF2-40B4-BE49-F238E27FC236}">
                <a16:creationId xmlns:a16="http://schemas.microsoft.com/office/drawing/2014/main" id="{B675DB49-5173-2A4B-ACE4-ED0FF68D6DC6}"/>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387760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Slide Number Placeholder 16">
            <a:extLst>
              <a:ext uri="{FF2B5EF4-FFF2-40B4-BE49-F238E27FC236}">
                <a16:creationId xmlns:a16="http://schemas.microsoft.com/office/drawing/2014/main" id="{9634316C-794A-E147-9554-7810BACB6CE0}"/>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
        <p:nvSpPr>
          <p:cNvPr id="8" name="Title 1">
            <a:extLst>
              <a:ext uri="{FF2B5EF4-FFF2-40B4-BE49-F238E27FC236}">
                <a16:creationId xmlns:a16="http://schemas.microsoft.com/office/drawing/2014/main" id="{B74DFC11-A8C7-7E40-ADC3-6BA807B0EC5F}"/>
              </a:ext>
            </a:extLst>
          </p:cNvPr>
          <p:cNvSpPr>
            <a:spLocks noGrp="1"/>
          </p:cNvSpPr>
          <p:nvPr>
            <p:ph type="title" hasCustomPrompt="1"/>
          </p:nvPr>
        </p:nvSpPr>
        <p:spPr>
          <a:xfrm>
            <a:off x="1676400" y="381000"/>
            <a:ext cx="9829800" cy="685800"/>
          </a:xfrm>
        </p:spPr>
        <p:txBody>
          <a:bodyPr/>
          <a:lstStyle/>
          <a:p>
            <a:r>
              <a:rPr lang="en-US" dirty="0"/>
              <a:t>Blank Slide</a:t>
            </a:r>
          </a:p>
        </p:txBody>
      </p:sp>
      <p:sp>
        <p:nvSpPr>
          <p:cNvPr id="2" name="Footer Placeholder 1">
            <a:extLst>
              <a:ext uri="{FF2B5EF4-FFF2-40B4-BE49-F238E27FC236}">
                <a16:creationId xmlns:a16="http://schemas.microsoft.com/office/drawing/2014/main" id="{1214484D-70BC-3844-B431-4C013C2A8BE3}"/>
              </a:ext>
            </a:extLst>
          </p:cNvPr>
          <p:cNvSpPr>
            <a:spLocks noGrp="1"/>
          </p:cNvSpPr>
          <p:nvPr>
            <p:ph type="ftr" sz="quarter" idx="10"/>
          </p:nvPr>
        </p:nvSpPr>
        <p:spPr/>
        <p:txBody>
          <a:bodyPr anchor="ctr"/>
          <a:lstStyle/>
          <a:p>
            <a:r>
              <a:rPr lang="en-US" dirty="0"/>
              <a:t>Footer (optional)</a:t>
            </a:r>
          </a:p>
        </p:txBody>
      </p:sp>
    </p:spTree>
    <p:extLst>
      <p:ext uri="{BB962C8B-B14F-4D97-AF65-F5344CB8AC3E}">
        <p14:creationId xmlns:p14="http://schemas.microsoft.com/office/powerpoint/2010/main" val="2002602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0" name="Slide Number Placeholder 16">
            <a:extLst>
              <a:ext uri="{FF2B5EF4-FFF2-40B4-BE49-F238E27FC236}">
                <a16:creationId xmlns:a16="http://schemas.microsoft.com/office/drawing/2014/main" id="{9634316C-794A-E147-9554-7810BACB6CE0}"/>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
        <p:nvSpPr>
          <p:cNvPr id="8" name="Title 1">
            <a:extLst>
              <a:ext uri="{FF2B5EF4-FFF2-40B4-BE49-F238E27FC236}">
                <a16:creationId xmlns:a16="http://schemas.microsoft.com/office/drawing/2014/main" id="{B74DFC11-A8C7-7E40-ADC3-6BA807B0EC5F}"/>
              </a:ext>
            </a:extLst>
          </p:cNvPr>
          <p:cNvSpPr>
            <a:spLocks noGrp="1"/>
          </p:cNvSpPr>
          <p:nvPr>
            <p:ph type="title" hasCustomPrompt="1"/>
          </p:nvPr>
        </p:nvSpPr>
        <p:spPr>
          <a:xfrm>
            <a:off x="1676400" y="381000"/>
            <a:ext cx="9829800" cy="685800"/>
          </a:xfrm>
        </p:spPr>
        <p:txBody>
          <a:bodyPr/>
          <a:lstStyle/>
          <a:p>
            <a:r>
              <a:rPr lang="en-US" dirty="0"/>
              <a:t>Table Slide</a:t>
            </a:r>
          </a:p>
        </p:txBody>
      </p:sp>
      <p:sp>
        <p:nvSpPr>
          <p:cNvPr id="4" name="Table Placeholder 3">
            <a:extLst>
              <a:ext uri="{FF2B5EF4-FFF2-40B4-BE49-F238E27FC236}">
                <a16:creationId xmlns:a16="http://schemas.microsoft.com/office/drawing/2014/main" id="{F5DD15F7-67FA-CD42-8F34-5CA7BB799DBD}"/>
              </a:ext>
            </a:extLst>
          </p:cNvPr>
          <p:cNvSpPr>
            <a:spLocks noGrp="1"/>
          </p:cNvSpPr>
          <p:nvPr>
            <p:ph type="tbl" sz="quarter" idx="11"/>
          </p:nvPr>
        </p:nvSpPr>
        <p:spPr>
          <a:xfrm>
            <a:off x="1676400" y="1714500"/>
            <a:ext cx="8839200" cy="4000500"/>
          </a:xfrm>
        </p:spPr>
        <p:txBody>
          <a:bodyPr/>
          <a:lstStyle/>
          <a:p>
            <a:endParaRPr lang="en-US" dirty="0"/>
          </a:p>
        </p:txBody>
      </p:sp>
      <p:sp>
        <p:nvSpPr>
          <p:cNvPr id="2" name="Footer Placeholder 1">
            <a:extLst>
              <a:ext uri="{FF2B5EF4-FFF2-40B4-BE49-F238E27FC236}">
                <a16:creationId xmlns:a16="http://schemas.microsoft.com/office/drawing/2014/main" id="{1214484D-70BC-3844-B431-4C013C2A8BE3}"/>
              </a:ext>
            </a:extLst>
          </p:cNvPr>
          <p:cNvSpPr>
            <a:spLocks noGrp="1"/>
          </p:cNvSpPr>
          <p:nvPr>
            <p:ph type="ftr" sz="quarter" idx="10"/>
          </p:nvPr>
        </p:nvSpPr>
        <p:spPr>
          <a:xfrm>
            <a:off x="1665422" y="6172201"/>
            <a:ext cx="8850178" cy="304800"/>
          </a:xfrm>
        </p:spPr>
        <p:txBody>
          <a:bodyPr anchor="ctr"/>
          <a:lstStyle/>
          <a:p>
            <a:r>
              <a:rPr lang="en-US" dirty="0"/>
              <a:t>Footer (optional)</a:t>
            </a:r>
          </a:p>
        </p:txBody>
      </p:sp>
    </p:spTree>
    <p:extLst>
      <p:ext uri="{BB962C8B-B14F-4D97-AF65-F5344CB8AC3E}">
        <p14:creationId xmlns:p14="http://schemas.microsoft.com/office/powerpoint/2010/main" val="1381447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ic with Caption">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CF027E8-BE0C-0F4E-8FA3-773E9D565113}"/>
              </a:ext>
            </a:extLst>
          </p:cNvPr>
          <p:cNvSpPr>
            <a:spLocks noGrp="1"/>
          </p:cNvSpPr>
          <p:nvPr>
            <p:ph type="title" hasCustomPrompt="1"/>
          </p:nvPr>
        </p:nvSpPr>
        <p:spPr>
          <a:xfrm>
            <a:off x="1676400" y="381000"/>
            <a:ext cx="9829800" cy="685800"/>
          </a:xfrm>
        </p:spPr>
        <p:txBody>
          <a:bodyPr/>
          <a:lstStyle/>
          <a:p>
            <a:r>
              <a:rPr lang="en-US" dirty="0"/>
              <a:t>Infographic</a:t>
            </a:r>
          </a:p>
        </p:txBody>
      </p:sp>
      <p:sp>
        <p:nvSpPr>
          <p:cNvPr id="4" name="Text Placeholder 3">
            <a:extLst>
              <a:ext uri="{FF2B5EF4-FFF2-40B4-BE49-F238E27FC236}">
                <a16:creationId xmlns:a16="http://schemas.microsoft.com/office/drawing/2014/main" id="{A6A22F20-CEDF-B940-BD3C-6140D31F6C32}"/>
              </a:ext>
            </a:extLst>
          </p:cNvPr>
          <p:cNvSpPr>
            <a:spLocks noGrp="1"/>
          </p:cNvSpPr>
          <p:nvPr>
            <p:ph type="body" sz="half" idx="2"/>
          </p:nvPr>
        </p:nvSpPr>
        <p:spPr>
          <a:xfrm>
            <a:off x="1676400" y="1725612"/>
            <a:ext cx="2705101" cy="3989388"/>
          </a:xfrm>
        </p:spPr>
        <p:txBody>
          <a:bodyPr anchor="b"/>
          <a:lstStyle>
            <a:lvl1pPr marL="0" indent="0" algn="jus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Picture Placeholder 9">
            <a:extLst>
              <a:ext uri="{FF2B5EF4-FFF2-40B4-BE49-F238E27FC236}">
                <a16:creationId xmlns:a16="http://schemas.microsoft.com/office/drawing/2014/main" id="{11EB0169-1D95-FB4E-8AE3-F82F7CD9E103}"/>
              </a:ext>
            </a:extLst>
          </p:cNvPr>
          <p:cNvSpPr>
            <a:spLocks noGrp="1"/>
          </p:cNvSpPr>
          <p:nvPr>
            <p:ph type="pic" sz="quarter" idx="11" hasCustomPrompt="1"/>
          </p:nvPr>
        </p:nvSpPr>
        <p:spPr>
          <a:xfrm>
            <a:off x="4724400" y="1725612"/>
            <a:ext cx="7125068" cy="3989388"/>
          </a:xfrm>
        </p:spPr>
        <p:txBody>
          <a:bodyPr/>
          <a:lstStyle/>
          <a:p>
            <a:r>
              <a:rPr lang="en-US" dirty="0"/>
              <a:t>See Design tips on how to resize (without distorting), crop, align, and optimize pictures via drag-and-drop and cut-paste methods.</a:t>
            </a:r>
          </a:p>
        </p:txBody>
      </p:sp>
      <p:sp>
        <p:nvSpPr>
          <p:cNvPr id="2" name="Footer Placeholder 1">
            <a:extLst>
              <a:ext uri="{FF2B5EF4-FFF2-40B4-BE49-F238E27FC236}">
                <a16:creationId xmlns:a16="http://schemas.microsoft.com/office/drawing/2014/main" id="{27432B54-A6FF-0540-8B89-DA3B1EAB8D37}"/>
              </a:ext>
            </a:extLst>
          </p:cNvPr>
          <p:cNvSpPr>
            <a:spLocks noGrp="1"/>
          </p:cNvSpPr>
          <p:nvPr>
            <p:ph type="ftr" sz="quarter" idx="12"/>
          </p:nvPr>
        </p:nvSpPr>
        <p:spPr>
          <a:xfrm>
            <a:off x="4749018" y="6096000"/>
            <a:ext cx="6071382" cy="365125"/>
          </a:xfrm>
        </p:spPr>
        <p:txBody>
          <a:bodyPr anchor="b"/>
          <a:lstStyle/>
          <a:p>
            <a:r>
              <a:rPr lang="en-US" dirty="0"/>
              <a:t>Copy paste the url here.</a:t>
            </a:r>
          </a:p>
        </p:txBody>
      </p:sp>
      <p:sp>
        <p:nvSpPr>
          <p:cNvPr id="11" name="Slide Number Placeholder 16">
            <a:extLst>
              <a:ext uri="{FF2B5EF4-FFF2-40B4-BE49-F238E27FC236}">
                <a16:creationId xmlns:a16="http://schemas.microsoft.com/office/drawing/2014/main" id="{DA709158-01E6-804C-B211-98A6206693CE}"/>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3680799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4DFC11-A8C7-7E40-ADC3-6BA807B0EC5F}"/>
              </a:ext>
            </a:extLst>
          </p:cNvPr>
          <p:cNvSpPr>
            <a:spLocks noGrp="1"/>
          </p:cNvSpPr>
          <p:nvPr>
            <p:ph type="title" hasCustomPrompt="1"/>
          </p:nvPr>
        </p:nvSpPr>
        <p:spPr>
          <a:xfrm>
            <a:off x="1676400" y="381000"/>
            <a:ext cx="9829800" cy="685800"/>
          </a:xfrm>
        </p:spPr>
        <p:txBody>
          <a:bodyPr/>
          <a:lstStyle/>
          <a:p>
            <a:r>
              <a:rPr lang="en-US" dirty="0"/>
              <a:t>Video</a:t>
            </a:r>
          </a:p>
        </p:txBody>
      </p:sp>
      <p:sp>
        <p:nvSpPr>
          <p:cNvPr id="4" name="Media Placeholder 3">
            <a:extLst>
              <a:ext uri="{FF2B5EF4-FFF2-40B4-BE49-F238E27FC236}">
                <a16:creationId xmlns:a16="http://schemas.microsoft.com/office/drawing/2014/main" id="{3BDE7DF2-1C21-CF48-AD7C-AE6C4D3AB432}"/>
              </a:ext>
            </a:extLst>
          </p:cNvPr>
          <p:cNvSpPr>
            <a:spLocks noGrp="1"/>
          </p:cNvSpPr>
          <p:nvPr>
            <p:ph type="media" sz="quarter" idx="11" hasCustomPrompt="1"/>
          </p:nvPr>
        </p:nvSpPr>
        <p:spPr>
          <a:xfrm>
            <a:off x="4750422" y="1725612"/>
            <a:ext cx="7124700" cy="4007644"/>
          </a:xfrm>
        </p:spPr>
        <p:txBody>
          <a:bodyPr/>
          <a:lstStyle>
            <a:lvl1pPr>
              <a:defRPr/>
            </a:lvl1pPr>
          </a:lstStyle>
          <a:p>
            <a:r>
              <a:rPr lang="en-US" dirty="0"/>
              <a:t>To insert online YouTube video that you can launch from your slide view, go to the Insert Tab. Click Video &gt; Online Video, select YouTube, and copy-paste the video url into the prompted field.</a:t>
            </a:r>
          </a:p>
        </p:txBody>
      </p:sp>
      <p:sp>
        <p:nvSpPr>
          <p:cNvPr id="2" name="Footer Placeholder 1">
            <a:extLst>
              <a:ext uri="{FF2B5EF4-FFF2-40B4-BE49-F238E27FC236}">
                <a16:creationId xmlns:a16="http://schemas.microsoft.com/office/drawing/2014/main" id="{1214484D-70BC-3844-B431-4C013C2A8BE3}"/>
              </a:ext>
            </a:extLst>
          </p:cNvPr>
          <p:cNvSpPr>
            <a:spLocks noGrp="1"/>
          </p:cNvSpPr>
          <p:nvPr>
            <p:ph type="ftr" sz="quarter" idx="10"/>
          </p:nvPr>
        </p:nvSpPr>
        <p:spPr>
          <a:xfrm>
            <a:off x="4743796" y="6096000"/>
            <a:ext cx="5771804" cy="376683"/>
          </a:xfrm>
        </p:spPr>
        <p:txBody>
          <a:bodyPr/>
          <a:lstStyle/>
          <a:p>
            <a:r>
              <a:rPr lang="en-US" dirty="0"/>
              <a:t>Copy paste the url here.</a:t>
            </a:r>
          </a:p>
        </p:txBody>
      </p:sp>
      <p:sp>
        <p:nvSpPr>
          <p:cNvPr id="10" name="Slide Number Placeholder 16">
            <a:extLst>
              <a:ext uri="{FF2B5EF4-FFF2-40B4-BE49-F238E27FC236}">
                <a16:creationId xmlns:a16="http://schemas.microsoft.com/office/drawing/2014/main" id="{9634316C-794A-E147-9554-7810BACB6CE0}"/>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
        <p:nvSpPr>
          <p:cNvPr id="7" name="Text Placeholder 3">
            <a:extLst>
              <a:ext uri="{FF2B5EF4-FFF2-40B4-BE49-F238E27FC236}">
                <a16:creationId xmlns:a16="http://schemas.microsoft.com/office/drawing/2014/main" id="{742B54F5-3B69-4149-B631-067A630A31E0}"/>
              </a:ext>
            </a:extLst>
          </p:cNvPr>
          <p:cNvSpPr>
            <a:spLocks noGrp="1"/>
          </p:cNvSpPr>
          <p:nvPr>
            <p:ph type="body" sz="half" idx="2" hasCustomPrompt="1"/>
          </p:nvPr>
        </p:nvSpPr>
        <p:spPr>
          <a:xfrm>
            <a:off x="1676401" y="1725612"/>
            <a:ext cx="2705099" cy="3989388"/>
          </a:xfrm>
        </p:spPr>
        <p:txBody>
          <a:bodyPr anchor="b"/>
          <a:lstStyle>
            <a:lvl1pPr marL="0" indent="0" algn="jus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a caption here </a:t>
            </a:r>
          </a:p>
        </p:txBody>
      </p:sp>
    </p:spTree>
    <p:extLst>
      <p:ext uri="{BB962C8B-B14F-4D97-AF65-F5344CB8AC3E}">
        <p14:creationId xmlns:p14="http://schemas.microsoft.com/office/powerpoint/2010/main" val="1911944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ortfolio sty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8F07-666A-DF45-9142-C33FC4A061C6}"/>
              </a:ext>
            </a:extLst>
          </p:cNvPr>
          <p:cNvSpPr>
            <a:spLocks noGrp="1"/>
          </p:cNvSpPr>
          <p:nvPr>
            <p:ph type="title" hasCustomPrompt="1"/>
          </p:nvPr>
        </p:nvSpPr>
        <p:spPr>
          <a:xfrm>
            <a:off x="685801" y="381000"/>
            <a:ext cx="2373922" cy="762000"/>
          </a:xfrm>
        </p:spPr>
        <p:txBody>
          <a:bodyPr anchor="b"/>
          <a:lstStyle>
            <a:lvl1pPr>
              <a:defRPr sz="3200">
                <a:solidFill>
                  <a:schemeClr val="bg1"/>
                </a:solidFill>
              </a:defRPr>
            </a:lvl1pPr>
          </a:lstStyle>
          <a:p>
            <a:r>
              <a:rPr lang="en-US" dirty="0"/>
              <a:t>Figure 1.</a:t>
            </a:r>
          </a:p>
        </p:txBody>
      </p:sp>
      <p:sp>
        <p:nvSpPr>
          <p:cNvPr id="3" name="Picture Placeholder 2">
            <a:extLst>
              <a:ext uri="{FF2B5EF4-FFF2-40B4-BE49-F238E27FC236}">
                <a16:creationId xmlns:a16="http://schemas.microsoft.com/office/drawing/2014/main" id="{1E885F12-364C-664E-AE60-E819FCA4E035}"/>
              </a:ext>
            </a:extLst>
          </p:cNvPr>
          <p:cNvSpPr>
            <a:spLocks noGrp="1" noChangeAspect="1"/>
          </p:cNvSpPr>
          <p:nvPr>
            <p:ph type="pic" idx="1"/>
          </p:nvPr>
        </p:nvSpPr>
        <p:spPr>
          <a:xfrm>
            <a:off x="4381499" y="373063"/>
            <a:ext cx="7124699" cy="5341937"/>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1662D39-2DB8-694F-A085-02A5D2D40F50}"/>
              </a:ext>
            </a:extLst>
          </p:cNvPr>
          <p:cNvSpPr>
            <a:spLocks noGrp="1"/>
          </p:cNvSpPr>
          <p:nvPr>
            <p:ph type="body" sz="half" idx="2"/>
          </p:nvPr>
        </p:nvSpPr>
        <p:spPr>
          <a:xfrm>
            <a:off x="685801" y="1714500"/>
            <a:ext cx="2373922" cy="400050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Slide Number Placeholder 16">
            <a:extLst>
              <a:ext uri="{FF2B5EF4-FFF2-40B4-BE49-F238E27FC236}">
                <a16:creationId xmlns:a16="http://schemas.microsoft.com/office/drawing/2014/main" id="{13A2522C-5C05-9943-B39C-4A342493EE99}"/>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673702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4073-A9AD-A741-BCB6-C51964097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A924C6-E9E7-8D40-B918-D1BBE9BAA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993DF8-A115-284D-AE2D-95284521B98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5A29C59-8E53-014B-90A7-9FA250D0AEFF}"/>
              </a:ext>
            </a:extLst>
          </p:cNvPr>
          <p:cNvSpPr>
            <a:spLocks noGrp="1"/>
          </p:cNvSpPr>
          <p:nvPr>
            <p:ph type="ftr" sz="quarter" idx="11"/>
          </p:nvPr>
        </p:nvSpPr>
        <p:spPr/>
        <p:txBody>
          <a:bodyPr/>
          <a:lstStyle/>
          <a:p>
            <a:r>
              <a:rPr lang="en-US" dirty="0"/>
              <a:t>Footer (optional)</a:t>
            </a:r>
          </a:p>
        </p:txBody>
      </p:sp>
      <p:sp>
        <p:nvSpPr>
          <p:cNvPr id="6" name="Slide Number Placeholder 5">
            <a:extLst>
              <a:ext uri="{FF2B5EF4-FFF2-40B4-BE49-F238E27FC236}">
                <a16:creationId xmlns:a16="http://schemas.microsoft.com/office/drawing/2014/main" id="{DFC87C75-04AA-2D4C-8EDF-0023B676B885}"/>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619763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F0A30-5973-D84D-8650-0FC61C6A20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CBBEE-4AED-C54A-8297-116EDA0E0D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A562E-EB81-7248-B434-61373240BB7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95FE49C-4D17-9A46-B84E-ACE0B1B08581}"/>
              </a:ext>
            </a:extLst>
          </p:cNvPr>
          <p:cNvSpPr>
            <a:spLocks noGrp="1"/>
          </p:cNvSpPr>
          <p:nvPr>
            <p:ph type="ftr" sz="quarter" idx="11"/>
          </p:nvPr>
        </p:nvSpPr>
        <p:spPr/>
        <p:txBody>
          <a:bodyPr/>
          <a:lstStyle/>
          <a:p>
            <a:r>
              <a:rPr lang="en-US" dirty="0"/>
              <a:t>Footer (optional)</a:t>
            </a:r>
          </a:p>
        </p:txBody>
      </p:sp>
      <p:sp>
        <p:nvSpPr>
          <p:cNvPr id="6" name="Slide Number Placeholder 5">
            <a:extLst>
              <a:ext uri="{FF2B5EF4-FFF2-40B4-BE49-F238E27FC236}">
                <a16:creationId xmlns:a16="http://schemas.microsoft.com/office/drawing/2014/main" id="{8927D10E-6F36-4B45-B73C-BCBBD4124C80}"/>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10066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409F682-5FFD-1D44-8237-6165161A9232}"/>
              </a:ext>
            </a:extLst>
          </p:cNvPr>
          <p:cNvSpPr>
            <a:spLocks noGrp="1"/>
          </p:cNvSpPr>
          <p:nvPr>
            <p:ph type="title" hasCustomPrompt="1"/>
          </p:nvPr>
        </p:nvSpPr>
        <p:spPr>
          <a:xfrm>
            <a:off x="1676400" y="1447800"/>
            <a:ext cx="9829800" cy="2667000"/>
          </a:xfrm>
        </p:spPr>
        <p:txBody>
          <a:bodyPr anchor="b"/>
          <a:lstStyle>
            <a:lvl1pPr>
              <a:lnSpc>
                <a:spcPts val="4400"/>
              </a:lnSpc>
              <a:defRPr sz="4800">
                <a:solidFill>
                  <a:srgbClr val="0D3162"/>
                </a:solidFill>
              </a:defRPr>
            </a:lvl1pPr>
          </a:lstStyle>
          <a:p>
            <a:r>
              <a:rPr lang="en-US" dirty="0"/>
              <a:t>TAC 2020 Title (4 lines max) </a:t>
            </a:r>
          </a:p>
        </p:txBody>
      </p:sp>
      <p:sp>
        <p:nvSpPr>
          <p:cNvPr id="3" name="Subtitle 2">
            <a:extLst>
              <a:ext uri="{FF2B5EF4-FFF2-40B4-BE49-F238E27FC236}">
                <a16:creationId xmlns:a16="http://schemas.microsoft.com/office/drawing/2014/main" id="{E61241A8-55EA-BF44-9E4E-0F653736F708}"/>
              </a:ext>
            </a:extLst>
          </p:cNvPr>
          <p:cNvSpPr>
            <a:spLocks noGrp="1"/>
          </p:cNvSpPr>
          <p:nvPr>
            <p:ph type="subTitle" idx="1" hasCustomPrompt="1"/>
          </p:nvPr>
        </p:nvSpPr>
        <p:spPr>
          <a:xfrm>
            <a:off x="1676400" y="4381500"/>
            <a:ext cx="8801100" cy="952500"/>
          </a:xfrm>
        </p:spPr>
        <p:txBody>
          <a:bodyPr>
            <a:normAutofit/>
          </a:bodyPr>
          <a:lstStyle>
            <a:lvl1pPr marL="0" indent="0" algn="l">
              <a:buNone/>
              <a:defRPr sz="1800" b="1" i="0">
                <a:solidFill>
                  <a:srgbClr val="007F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(optional)</a:t>
            </a:r>
          </a:p>
          <a:p>
            <a:endParaRPr lang="en-US" dirty="0"/>
          </a:p>
        </p:txBody>
      </p:sp>
      <p:sp>
        <p:nvSpPr>
          <p:cNvPr id="21" name="Text Placeholder 20">
            <a:extLst>
              <a:ext uri="{FF2B5EF4-FFF2-40B4-BE49-F238E27FC236}">
                <a16:creationId xmlns:a16="http://schemas.microsoft.com/office/drawing/2014/main" id="{6D60167F-7C47-F64A-BF1C-8ED35EB236EE}"/>
              </a:ext>
            </a:extLst>
          </p:cNvPr>
          <p:cNvSpPr>
            <a:spLocks noGrp="1"/>
          </p:cNvSpPr>
          <p:nvPr>
            <p:ph type="body" sz="quarter" idx="15" hasCustomPrompt="1"/>
          </p:nvPr>
        </p:nvSpPr>
        <p:spPr>
          <a:xfrm>
            <a:off x="1676400" y="5715000"/>
            <a:ext cx="6096000" cy="422564"/>
          </a:xfrm>
        </p:spPr>
        <p:txBody>
          <a:bodyPr>
            <a:normAutofit/>
          </a:bodyPr>
          <a:lstStyle>
            <a:lvl1pPr marL="9525" indent="0">
              <a:buNone/>
              <a:tabLst/>
              <a:defRPr sz="2000" b="0">
                <a:solidFill>
                  <a:srgbClr val="0D3162"/>
                </a:solidFill>
                <a:latin typeface="+mj-lt"/>
              </a:defRPr>
            </a:lvl1pPr>
            <a:lvl2pPr marL="9525" indent="0">
              <a:buNone/>
              <a:tabLst/>
              <a:defRPr>
                <a:solidFill>
                  <a:schemeClr val="bg1"/>
                </a:solidFill>
              </a:defRPr>
            </a:lvl2pPr>
            <a:lvl3pPr marL="9525" indent="0">
              <a:buNone/>
              <a:tabLst/>
              <a:defRPr sz="1600" b="0">
                <a:solidFill>
                  <a:schemeClr val="bg1"/>
                </a:solidFill>
                <a:latin typeface="+mj-lt"/>
              </a:defRPr>
            </a:lvl3pPr>
            <a:lvl4pPr marL="9525" indent="0">
              <a:buNone/>
              <a:tabLst/>
              <a:defRPr>
                <a:solidFill>
                  <a:schemeClr val="bg1"/>
                </a:solidFill>
              </a:defRPr>
            </a:lvl4pPr>
            <a:lvl5pPr marL="9525" indent="0">
              <a:buNone/>
              <a:tabLst/>
              <a:defRPr>
                <a:solidFill>
                  <a:schemeClr val="bg1"/>
                </a:solidFill>
              </a:defRPr>
            </a:lvl5pPr>
          </a:lstStyle>
          <a:p>
            <a:pPr lvl="0"/>
            <a:r>
              <a:rPr lang="en-US" dirty="0"/>
              <a:t>Authors (optional)</a:t>
            </a:r>
          </a:p>
        </p:txBody>
      </p:sp>
      <p:sp>
        <p:nvSpPr>
          <p:cNvPr id="5" name="Text Placeholder 20">
            <a:extLst>
              <a:ext uri="{FF2B5EF4-FFF2-40B4-BE49-F238E27FC236}">
                <a16:creationId xmlns:a16="http://schemas.microsoft.com/office/drawing/2014/main" id="{3B3A24C1-C2ED-7A41-87C3-55344CC41E4A}"/>
              </a:ext>
            </a:extLst>
          </p:cNvPr>
          <p:cNvSpPr>
            <a:spLocks noGrp="1"/>
          </p:cNvSpPr>
          <p:nvPr>
            <p:ph type="body" sz="quarter" idx="16" hasCustomPrompt="1"/>
          </p:nvPr>
        </p:nvSpPr>
        <p:spPr>
          <a:xfrm>
            <a:off x="8801100" y="5715000"/>
            <a:ext cx="2705100" cy="422564"/>
          </a:xfrm>
        </p:spPr>
        <p:txBody>
          <a:bodyPr>
            <a:normAutofit/>
          </a:bodyPr>
          <a:lstStyle>
            <a:lvl1pPr marL="9525" indent="0" algn="l">
              <a:buNone/>
              <a:tabLst/>
              <a:defRPr sz="2000" b="0">
                <a:solidFill>
                  <a:srgbClr val="0D3162"/>
                </a:solidFill>
                <a:latin typeface="+mj-lt"/>
              </a:defRPr>
            </a:lvl1pPr>
            <a:lvl2pPr marL="9525" indent="0">
              <a:buNone/>
              <a:tabLst/>
              <a:defRPr>
                <a:solidFill>
                  <a:schemeClr val="bg1"/>
                </a:solidFill>
              </a:defRPr>
            </a:lvl2pPr>
            <a:lvl3pPr marL="9525" indent="0">
              <a:buNone/>
              <a:tabLst/>
              <a:defRPr sz="1600" b="0">
                <a:solidFill>
                  <a:schemeClr val="bg1"/>
                </a:solidFill>
                <a:latin typeface="+mj-lt"/>
              </a:defRPr>
            </a:lvl3pPr>
            <a:lvl4pPr marL="9525" indent="0">
              <a:buNone/>
              <a:tabLst/>
              <a:defRPr>
                <a:solidFill>
                  <a:schemeClr val="bg1"/>
                </a:solidFill>
              </a:defRPr>
            </a:lvl4pPr>
            <a:lvl5pPr marL="9525" indent="0">
              <a:buNone/>
              <a:tabLst/>
              <a:defRPr>
                <a:solidFill>
                  <a:schemeClr val="bg1"/>
                </a:solidFill>
              </a:defRPr>
            </a:lvl5pPr>
          </a:lstStyle>
          <a:p>
            <a:pPr lvl="0"/>
            <a:r>
              <a:rPr lang="en-US" dirty="0"/>
              <a:t>Date (optional)</a:t>
            </a:r>
          </a:p>
        </p:txBody>
      </p:sp>
      <p:sp>
        <p:nvSpPr>
          <p:cNvPr id="2" name="Footer Placeholder 1">
            <a:extLst>
              <a:ext uri="{FF2B5EF4-FFF2-40B4-BE49-F238E27FC236}">
                <a16:creationId xmlns:a16="http://schemas.microsoft.com/office/drawing/2014/main" id="{73B831CB-8283-0543-BC1C-DF361B8067DB}"/>
              </a:ext>
            </a:extLst>
          </p:cNvPr>
          <p:cNvSpPr>
            <a:spLocks noGrp="1"/>
          </p:cNvSpPr>
          <p:nvPr>
            <p:ph type="ftr" sz="quarter" idx="17"/>
          </p:nvPr>
        </p:nvSpPr>
        <p:spPr/>
        <p:txBody>
          <a:bodyPr/>
          <a:lstStyle/>
          <a:p>
            <a:r>
              <a:rPr lang="en-US" dirty="0"/>
              <a:t>Footer (optional)</a:t>
            </a:r>
          </a:p>
        </p:txBody>
      </p:sp>
      <p:sp>
        <p:nvSpPr>
          <p:cNvPr id="4" name="Slide Number Placeholder 3">
            <a:extLst>
              <a:ext uri="{FF2B5EF4-FFF2-40B4-BE49-F238E27FC236}">
                <a16:creationId xmlns:a16="http://schemas.microsoft.com/office/drawing/2014/main" id="{57204BF0-3CA2-E043-9291-A0529265F01D}"/>
              </a:ext>
            </a:extLst>
          </p:cNvPr>
          <p:cNvSpPr>
            <a:spLocks noGrp="1"/>
          </p:cNvSpPr>
          <p:nvPr>
            <p:ph type="sldNum" sz="quarter" idx="18"/>
          </p:nvPr>
        </p:nvSpPr>
        <p:spPr/>
        <p:txBody>
          <a:body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1786106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3D13-4620-B246-97F5-94D6FF7285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EDFB32-A4C0-5D43-9568-A28AD25A3F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C738F8-76E3-D442-9718-ACC2D4E8A46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576B50A-1DE3-6B4D-B580-7DA0EE0F1F06}"/>
              </a:ext>
            </a:extLst>
          </p:cNvPr>
          <p:cNvSpPr>
            <a:spLocks noGrp="1"/>
          </p:cNvSpPr>
          <p:nvPr>
            <p:ph type="ftr" sz="quarter" idx="11"/>
          </p:nvPr>
        </p:nvSpPr>
        <p:spPr/>
        <p:txBody>
          <a:bodyPr/>
          <a:lstStyle/>
          <a:p>
            <a:r>
              <a:rPr lang="en-US" dirty="0"/>
              <a:t>Footer (optional)</a:t>
            </a:r>
          </a:p>
        </p:txBody>
      </p:sp>
      <p:sp>
        <p:nvSpPr>
          <p:cNvPr id="6" name="Slide Number Placeholder 5">
            <a:extLst>
              <a:ext uri="{FF2B5EF4-FFF2-40B4-BE49-F238E27FC236}">
                <a16:creationId xmlns:a16="http://schemas.microsoft.com/office/drawing/2014/main" id="{58B68A8B-2B05-EC45-91F2-79D2EC9A1629}"/>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2305061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3CE0-5D7A-2B45-830A-D41458C5A4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B4C14E-BCCD-B842-9869-077A6D3187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D1C576-D8B3-BA4D-A8B2-F69DA3D479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3E2689-9E48-7D45-B71D-D5E33F4288A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F9B5F2D-6C46-B747-8756-2AF0BBB1E213}"/>
              </a:ext>
            </a:extLst>
          </p:cNvPr>
          <p:cNvSpPr>
            <a:spLocks noGrp="1"/>
          </p:cNvSpPr>
          <p:nvPr>
            <p:ph type="ftr" sz="quarter" idx="11"/>
          </p:nvPr>
        </p:nvSpPr>
        <p:spPr/>
        <p:txBody>
          <a:bodyPr/>
          <a:lstStyle/>
          <a:p>
            <a:r>
              <a:rPr lang="en-US" dirty="0"/>
              <a:t>Footer (optional)</a:t>
            </a:r>
          </a:p>
        </p:txBody>
      </p:sp>
      <p:sp>
        <p:nvSpPr>
          <p:cNvPr id="7" name="Slide Number Placeholder 6">
            <a:extLst>
              <a:ext uri="{FF2B5EF4-FFF2-40B4-BE49-F238E27FC236}">
                <a16:creationId xmlns:a16="http://schemas.microsoft.com/office/drawing/2014/main" id="{4F3D81A8-10E4-3241-98D7-689FD7850ABC}"/>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1622637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B81B-81D3-2747-9378-687BCB6B77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C5DCD9-A2FF-E847-865B-EEFB9EC390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C04723-CAFB-2046-AA0A-D5BA2CD8C1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C32951-7AF9-C14D-9CF8-7AF9ACF4C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2FE8E8-7ED8-DE4E-B0E6-81DB6A931A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5096DE-3AFE-6D42-BC76-2AF87E162981}"/>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E7CAB2A-00F4-B14E-87EF-D64349E3F60A}"/>
              </a:ext>
            </a:extLst>
          </p:cNvPr>
          <p:cNvSpPr>
            <a:spLocks noGrp="1"/>
          </p:cNvSpPr>
          <p:nvPr>
            <p:ph type="ftr" sz="quarter" idx="11"/>
          </p:nvPr>
        </p:nvSpPr>
        <p:spPr/>
        <p:txBody>
          <a:bodyPr/>
          <a:lstStyle/>
          <a:p>
            <a:r>
              <a:rPr lang="en-US" dirty="0"/>
              <a:t>Footer (optional)</a:t>
            </a:r>
          </a:p>
        </p:txBody>
      </p:sp>
      <p:sp>
        <p:nvSpPr>
          <p:cNvPr id="9" name="Slide Number Placeholder 8">
            <a:extLst>
              <a:ext uri="{FF2B5EF4-FFF2-40B4-BE49-F238E27FC236}">
                <a16:creationId xmlns:a16="http://schemas.microsoft.com/office/drawing/2014/main" id="{7956BF46-E784-4946-82AF-CBCD49D1754C}"/>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3338105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4E1B-124A-E44E-9A96-7C616C9045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C570CE-650E-414B-A3AA-C89C3FF34D7B}"/>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3A94DF8-A444-964B-B3F7-04874F87A7CA}"/>
              </a:ext>
            </a:extLst>
          </p:cNvPr>
          <p:cNvSpPr>
            <a:spLocks noGrp="1"/>
          </p:cNvSpPr>
          <p:nvPr>
            <p:ph type="ftr" sz="quarter" idx="11"/>
          </p:nvPr>
        </p:nvSpPr>
        <p:spPr/>
        <p:txBody>
          <a:bodyPr/>
          <a:lstStyle/>
          <a:p>
            <a:r>
              <a:rPr lang="en-US" dirty="0"/>
              <a:t>Footer (optional)</a:t>
            </a:r>
          </a:p>
        </p:txBody>
      </p:sp>
      <p:sp>
        <p:nvSpPr>
          <p:cNvPr id="5" name="Slide Number Placeholder 4">
            <a:extLst>
              <a:ext uri="{FF2B5EF4-FFF2-40B4-BE49-F238E27FC236}">
                <a16:creationId xmlns:a16="http://schemas.microsoft.com/office/drawing/2014/main" id="{2B9773C7-E9E1-F64F-ADAC-4D287C0615F0}"/>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2057502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CDA07-0750-AB45-AD15-1010D6B2611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0E64765-A2C3-694B-8EEE-6F912BDE6BBF}"/>
              </a:ext>
            </a:extLst>
          </p:cNvPr>
          <p:cNvSpPr>
            <a:spLocks noGrp="1"/>
          </p:cNvSpPr>
          <p:nvPr>
            <p:ph type="ftr" sz="quarter" idx="11"/>
          </p:nvPr>
        </p:nvSpPr>
        <p:spPr/>
        <p:txBody>
          <a:bodyPr/>
          <a:lstStyle/>
          <a:p>
            <a:r>
              <a:rPr lang="en-US" dirty="0"/>
              <a:t>Footer (optional)</a:t>
            </a:r>
          </a:p>
        </p:txBody>
      </p:sp>
      <p:sp>
        <p:nvSpPr>
          <p:cNvPr id="4" name="Slide Number Placeholder 3">
            <a:extLst>
              <a:ext uri="{FF2B5EF4-FFF2-40B4-BE49-F238E27FC236}">
                <a16:creationId xmlns:a16="http://schemas.microsoft.com/office/drawing/2014/main" id="{EC653617-63C0-1A44-8D01-2C9913BC6E99}"/>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1785715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DCAC-73DD-4E40-80C4-2379247FA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04B5BA-F08A-684F-9690-BDB3B9B96B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63ADA0-2D91-2744-8CBD-ABFEF184B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9C2489-F9A9-E542-A14B-DF1BACB7680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A6153A5-8370-8A40-A719-DC513B1038FB}"/>
              </a:ext>
            </a:extLst>
          </p:cNvPr>
          <p:cNvSpPr>
            <a:spLocks noGrp="1"/>
          </p:cNvSpPr>
          <p:nvPr>
            <p:ph type="ftr" sz="quarter" idx="11"/>
          </p:nvPr>
        </p:nvSpPr>
        <p:spPr/>
        <p:txBody>
          <a:bodyPr/>
          <a:lstStyle/>
          <a:p>
            <a:r>
              <a:rPr lang="en-US" dirty="0"/>
              <a:t>Footer (optional)</a:t>
            </a:r>
          </a:p>
        </p:txBody>
      </p:sp>
      <p:sp>
        <p:nvSpPr>
          <p:cNvPr id="7" name="Slide Number Placeholder 6">
            <a:extLst>
              <a:ext uri="{FF2B5EF4-FFF2-40B4-BE49-F238E27FC236}">
                <a16:creationId xmlns:a16="http://schemas.microsoft.com/office/drawing/2014/main" id="{A19C3DED-4AA6-E148-BEE2-1D28525E65D1}"/>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591630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849A-C4C1-C14D-B839-060A1659B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2CBEFF-046F-5346-9B5F-E72F9D4F22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B0E08D0-0E46-AE4F-B6A8-D9F44EC0B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225827-A263-1845-8402-0D9DA2D667A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C93F303-63C8-6746-8EBB-AE766AF2194E}"/>
              </a:ext>
            </a:extLst>
          </p:cNvPr>
          <p:cNvSpPr>
            <a:spLocks noGrp="1"/>
          </p:cNvSpPr>
          <p:nvPr>
            <p:ph type="ftr" sz="quarter" idx="11"/>
          </p:nvPr>
        </p:nvSpPr>
        <p:spPr/>
        <p:txBody>
          <a:bodyPr/>
          <a:lstStyle/>
          <a:p>
            <a:r>
              <a:rPr lang="en-US" dirty="0"/>
              <a:t>Footer (optional)</a:t>
            </a:r>
          </a:p>
        </p:txBody>
      </p:sp>
      <p:sp>
        <p:nvSpPr>
          <p:cNvPr id="7" name="Slide Number Placeholder 6">
            <a:extLst>
              <a:ext uri="{FF2B5EF4-FFF2-40B4-BE49-F238E27FC236}">
                <a16:creationId xmlns:a16="http://schemas.microsoft.com/office/drawing/2014/main" id="{F818E6E3-982E-1145-9418-89816BD4A428}"/>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3461320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09E6-A930-8248-898B-67C9C768F7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515B67-C7CE-4F40-B57A-14AAE0FBC6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8F5A5-6EEC-B847-B5E3-8B128D3A2E4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7FD276F-F839-764E-8D03-C0BCFF04DEDB}"/>
              </a:ext>
            </a:extLst>
          </p:cNvPr>
          <p:cNvSpPr>
            <a:spLocks noGrp="1"/>
          </p:cNvSpPr>
          <p:nvPr>
            <p:ph type="ftr" sz="quarter" idx="11"/>
          </p:nvPr>
        </p:nvSpPr>
        <p:spPr/>
        <p:txBody>
          <a:bodyPr/>
          <a:lstStyle/>
          <a:p>
            <a:r>
              <a:rPr lang="en-US" dirty="0"/>
              <a:t>Footer (optional)</a:t>
            </a:r>
          </a:p>
        </p:txBody>
      </p:sp>
      <p:sp>
        <p:nvSpPr>
          <p:cNvPr id="6" name="Slide Number Placeholder 5">
            <a:extLst>
              <a:ext uri="{FF2B5EF4-FFF2-40B4-BE49-F238E27FC236}">
                <a16:creationId xmlns:a16="http://schemas.microsoft.com/office/drawing/2014/main" id="{4E26AA8E-12CE-8E4C-A16B-D37D1C43809E}"/>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2408326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5B4155-6FB2-4C4A-822F-C3883B494B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0E4C0E-8F2F-584A-929D-DE72421685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FF419-0198-F84C-BB00-C4F4605A8A4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9C16E5F-CA09-FF47-81F6-3EDF658BE3DE}"/>
              </a:ext>
            </a:extLst>
          </p:cNvPr>
          <p:cNvSpPr>
            <a:spLocks noGrp="1"/>
          </p:cNvSpPr>
          <p:nvPr>
            <p:ph type="ftr" sz="quarter" idx="11"/>
          </p:nvPr>
        </p:nvSpPr>
        <p:spPr/>
        <p:txBody>
          <a:bodyPr/>
          <a:lstStyle/>
          <a:p>
            <a:r>
              <a:rPr lang="en-US" dirty="0"/>
              <a:t>Footer (optional)</a:t>
            </a:r>
          </a:p>
        </p:txBody>
      </p:sp>
      <p:sp>
        <p:nvSpPr>
          <p:cNvPr id="6" name="Slide Number Placeholder 5">
            <a:extLst>
              <a:ext uri="{FF2B5EF4-FFF2-40B4-BE49-F238E27FC236}">
                <a16:creationId xmlns:a16="http://schemas.microsoft.com/office/drawing/2014/main" id="{292A7851-455D-054F-B141-2449D5447713}"/>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219738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409F682-5FFD-1D44-8237-6165161A9232}"/>
              </a:ext>
            </a:extLst>
          </p:cNvPr>
          <p:cNvSpPr>
            <a:spLocks noGrp="1"/>
          </p:cNvSpPr>
          <p:nvPr>
            <p:ph type="title" hasCustomPrompt="1"/>
          </p:nvPr>
        </p:nvSpPr>
        <p:spPr>
          <a:xfrm>
            <a:off x="1673352" y="1447800"/>
            <a:ext cx="9829800" cy="2667000"/>
          </a:xfrm>
        </p:spPr>
        <p:txBody>
          <a:bodyPr anchor="b"/>
          <a:lstStyle>
            <a:lvl1pPr>
              <a:lnSpc>
                <a:spcPts val="4400"/>
              </a:lnSpc>
              <a:defRPr sz="4800">
                <a:solidFill>
                  <a:schemeClr val="bg1"/>
                </a:solidFill>
              </a:defRPr>
            </a:lvl1pPr>
          </a:lstStyle>
          <a:p>
            <a:r>
              <a:rPr lang="en-US" dirty="0"/>
              <a:t>Divider Slide (Dark)</a:t>
            </a:r>
          </a:p>
        </p:txBody>
      </p:sp>
      <p:sp>
        <p:nvSpPr>
          <p:cNvPr id="3" name="Subtitle 2">
            <a:extLst>
              <a:ext uri="{FF2B5EF4-FFF2-40B4-BE49-F238E27FC236}">
                <a16:creationId xmlns:a16="http://schemas.microsoft.com/office/drawing/2014/main" id="{E61241A8-55EA-BF44-9E4E-0F653736F708}"/>
              </a:ext>
            </a:extLst>
          </p:cNvPr>
          <p:cNvSpPr>
            <a:spLocks noGrp="1"/>
          </p:cNvSpPr>
          <p:nvPr>
            <p:ph type="subTitle" idx="1" hasCustomPrompt="1"/>
          </p:nvPr>
        </p:nvSpPr>
        <p:spPr>
          <a:xfrm>
            <a:off x="1676400" y="4381500"/>
            <a:ext cx="8801100" cy="952500"/>
          </a:xfrm>
        </p:spPr>
        <p:txBody>
          <a:bodyPr>
            <a:normAutofit/>
          </a:bodyPr>
          <a:lstStyle>
            <a:lvl1pPr marL="0" indent="0" algn="l">
              <a:buNone/>
              <a:defRPr sz="1800" b="1" i="0">
                <a:solidFill>
                  <a:srgbClr val="B3E7F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(optional)</a:t>
            </a:r>
          </a:p>
          <a:p>
            <a:endParaRPr lang="en-US" dirty="0"/>
          </a:p>
        </p:txBody>
      </p:sp>
    </p:spTree>
    <p:extLst>
      <p:ext uri="{BB962C8B-B14F-4D97-AF65-F5344CB8AC3E}">
        <p14:creationId xmlns:p14="http://schemas.microsoft.com/office/powerpoint/2010/main" val="117126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er Slide (L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CBA5DF-2FC2-5740-9E38-96D04CCEA147}"/>
              </a:ext>
            </a:extLst>
          </p:cNvPr>
          <p:cNvSpPr>
            <a:spLocks noGrp="1"/>
          </p:cNvSpPr>
          <p:nvPr>
            <p:ph type="title" hasCustomPrompt="1"/>
          </p:nvPr>
        </p:nvSpPr>
        <p:spPr>
          <a:xfrm>
            <a:off x="1676400" y="1673352"/>
            <a:ext cx="9829800" cy="2476500"/>
          </a:xfrm>
        </p:spPr>
        <p:txBody>
          <a:bodyPr anchor="b"/>
          <a:lstStyle>
            <a:lvl1pPr>
              <a:lnSpc>
                <a:spcPts val="4400"/>
              </a:lnSpc>
              <a:defRPr sz="4800">
                <a:solidFill>
                  <a:schemeClr val="accent1"/>
                </a:solidFill>
              </a:defRPr>
            </a:lvl1pPr>
          </a:lstStyle>
          <a:p>
            <a:r>
              <a:rPr lang="en-US" dirty="0"/>
              <a:t>Divider Slide (Light)</a:t>
            </a:r>
          </a:p>
        </p:txBody>
      </p:sp>
      <p:sp>
        <p:nvSpPr>
          <p:cNvPr id="9" name="Slide Number Placeholder 16">
            <a:extLst>
              <a:ext uri="{FF2B5EF4-FFF2-40B4-BE49-F238E27FC236}">
                <a16:creationId xmlns:a16="http://schemas.microsoft.com/office/drawing/2014/main" id="{CE48E33E-4C26-5A4C-840E-90211FF80595}"/>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
        <p:nvSpPr>
          <p:cNvPr id="10" name="Subtitle 2">
            <a:extLst>
              <a:ext uri="{FF2B5EF4-FFF2-40B4-BE49-F238E27FC236}">
                <a16:creationId xmlns:a16="http://schemas.microsoft.com/office/drawing/2014/main" id="{9F0116F0-D6AE-1F4F-B651-AD20CFB00733}"/>
              </a:ext>
            </a:extLst>
          </p:cNvPr>
          <p:cNvSpPr>
            <a:spLocks noGrp="1"/>
          </p:cNvSpPr>
          <p:nvPr>
            <p:ph type="subTitle" idx="1" hasCustomPrompt="1"/>
          </p:nvPr>
        </p:nvSpPr>
        <p:spPr>
          <a:xfrm>
            <a:off x="1676400" y="4381500"/>
            <a:ext cx="8801100" cy="952500"/>
          </a:xfrm>
        </p:spPr>
        <p:txBody>
          <a:bodyPr>
            <a:normAutofit/>
          </a:bodyPr>
          <a:lstStyle>
            <a:lvl1pPr marL="0" indent="0" algn="l">
              <a:buNone/>
              <a:defRPr sz="2000" b="1" i="0">
                <a:solidFill>
                  <a:srgbClr val="007F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(optional)</a:t>
            </a:r>
          </a:p>
          <a:p>
            <a:endParaRPr lang="en-US" dirty="0"/>
          </a:p>
        </p:txBody>
      </p:sp>
      <p:sp>
        <p:nvSpPr>
          <p:cNvPr id="2" name="Footer Placeholder 1">
            <a:extLst>
              <a:ext uri="{FF2B5EF4-FFF2-40B4-BE49-F238E27FC236}">
                <a16:creationId xmlns:a16="http://schemas.microsoft.com/office/drawing/2014/main" id="{533808D2-F568-1F4A-BED7-6BEB327F18C6}"/>
              </a:ext>
            </a:extLst>
          </p:cNvPr>
          <p:cNvSpPr>
            <a:spLocks noGrp="1"/>
          </p:cNvSpPr>
          <p:nvPr>
            <p:ph type="ftr" sz="quarter" idx="15"/>
          </p:nvPr>
        </p:nvSpPr>
        <p:spPr/>
        <p:txBody>
          <a:bodyPr anchor="ctr"/>
          <a:lstStyle/>
          <a:p>
            <a:r>
              <a:rPr lang="en-US" dirty="0"/>
              <a:t>FYI, there are light and dark options for divider slides</a:t>
            </a:r>
          </a:p>
        </p:txBody>
      </p:sp>
    </p:spTree>
    <p:extLst>
      <p:ext uri="{BB962C8B-B14F-4D97-AF65-F5344CB8AC3E}">
        <p14:creationId xmlns:p14="http://schemas.microsoft.com/office/powerpoint/2010/main" val="205778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074097-2FCA-6A47-A22F-1D169A9DF8FC}"/>
              </a:ext>
            </a:extLst>
          </p:cNvPr>
          <p:cNvSpPr>
            <a:spLocks noGrp="1"/>
          </p:cNvSpPr>
          <p:nvPr>
            <p:ph type="title" hasCustomPrompt="1"/>
          </p:nvPr>
        </p:nvSpPr>
        <p:spPr>
          <a:xfrm>
            <a:off x="1676400" y="381000"/>
            <a:ext cx="9829800" cy="685800"/>
          </a:xfrm>
        </p:spPr>
        <p:txBody>
          <a:bodyPr/>
          <a:lstStyle/>
          <a:p>
            <a:r>
              <a:rPr lang="en-US" dirty="0"/>
              <a:t>Overview</a:t>
            </a:r>
          </a:p>
        </p:txBody>
      </p:sp>
      <p:sp>
        <p:nvSpPr>
          <p:cNvPr id="3" name="Content Placeholder 2">
            <a:extLst>
              <a:ext uri="{FF2B5EF4-FFF2-40B4-BE49-F238E27FC236}">
                <a16:creationId xmlns:a16="http://schemas.microsoft.com/office/drawing/2014/main" id="{A5207A03-2EE7-F44D-B651-F7E16BC6EEA4}"/>
              </a:ext>
            </a:extLst>
          </p:cNvPr>
          <p:cNvSpPr>
            <a:spLocks noGrp="1"/>
          </p:cNvSpPr>
          <p:nvPr>
            <p:ph sz="half" idx="1" hasCustomPrompt="1"/>
          </p:nvPr>
        </p:nvSpPr>
        <p:spPr>
          <a:xfrm>
            <a:off x="2705100" y="1905000"/>
            <a:ext cx="3733800" cy="3810000"/>
          </a:xfrm>
        </p:spPr>
        <p:txBody>
          <a:bodyPr>
            <a:noAutofit/>
          </a:bodyPr>
          <a:lstStyle>
            <a:lvl1pPr marL="690563" indent="-679450">
              <a:lnSpc>
                <a:spcPct val="125000"/>
              </a:lnSpc>
              <a:buClr>
                <a:srgbClr val="007FA9"/>
              </a:buClr>
              <a:buSzPct val="125000"/>
              <a:buFont typeface="+mj-lt"/>
              <a:buAutoNum type="arabicPeriod"/>
              <a:tabLst/>
              <a:defRPr b="1" i="0">
                <a:latin typeface="Arial" panose="020B0604020202020204" pitchFamily="34" charset="0"/>
                <a:cs typeface="Arial" panose="020B0604020202020204" pitchFamily="34" charset="0"/>
              </a:defRPr>
            </a:lvl1pPr>
            <a:lvl2pPr marL="1382713" indent="-704850">
              <a:lnSpc>
                <a:spcPct val="175000"/>
              </a:lnSpc>
              <a:spcBef>
                <a:spcPts val="600"/>
              </a:spcBef>
              <a:buClr>
                <a:srgbClr val="007FA9"/>
              </a:buClr>
              <a:buSzPct val="125000"/>
              <a:buFont typeface="+mj-lt"/>
              <a:buAutoNum type="alphaLcPeriod"/>
              <a:tabLst/>
              <a:defRPr b="1" i="0">
                <a:latin typeface="Arial" panose="020B0604020202020204" pitchFamily="34" charset="0"/>
                <a:cs typeface="Arial" panose="020B0604020202020204" pitchFamily="34" charset="0"/>
              </a:defRPr>
            </a:lvl2pPr>
            <a:lvl3pPr marL="2062163" indent="-704850">
              <a:lnSpc>
                <a:spcPct val="175000"/>
              </a:lnSpc>
              <a:buSzPct val="125000"/>
              <a:buFont typeface="+mj-lt"/>
              <a:buAutoNum type="arabicPeriod"/>
              <a:tabLst/>
              <a:defRPr b="1" i="0">
                <a:latin typeface="Arial" panose="020B0604020202020204" pitchFamily="34" charset="0"/>
                <a:cs typeface="Arial" panose="020B0604020202020204" pitchFamily="34" charset="0"/>
              </a:defRPr>
            </a:lvl3pPr>
            <a:lvl4pPr marL="2062163" indent="-704850">
              <a:lnSpc>
                <a:spcPct val="175000"/>
              </a:lnSpc>
              <a:buSzPct val="150000"/>
              <a:buFont typeface="+mj-lt"/>
              <a:buAutoNum type="arabicPeriod"/>
              <a:tabLst/>
              <a:defRPr b="1" i="0">
                <a:latin typeface="Arial" panose="020B0604020202020204" pitchFamily="34" charset="0"/>
                <a:cs typeface="Arial" panose="020B0604020202020204" pitchFamily="34" charset="0"/>
              </a:defRPr>
            </a:lvl4pPr>
            <a:lvl5pPr marL="2062163" indent="-704850">
              <a:lnSpc>
                <a:spcPct val="175000"/>
              </a:lnSpc>
              <a:buSzPct val="150000"/>
              <a:buFont typeface="+mj-lt"/>
              <a:buAutoNum type="arabicPeriod"/>
              <a:tabLst/>
              <a:defRPr b="1" i="0">
                <a:latin typeface="Arial" panose="020B0604020202020204" pitchFamily="34" charset="0"/>
                <a:cs typeface="Arial" panose="020B0604020202020204" pitchFamily="34" charset="0"/>
              </a:defRPr>
            </a:lvl5pPr>
          </a:lstStyle>
          <a:p>
            <a:pPr lvl="0"/>
            <a:r>
              <a:rPr lang="en-US" dirty="0"/>
              <a:t>Agenda Item 1</a:t>
            </a:r>
          </a:p>
          <a:p>
            <a:pPr lvl="1"/>
            <a:r>
              <a:rPr lang="en-US" dirty="0"/>
              <a:t>Second level</a:t>
            </a:r>
          </a:p>
        </p:txBody>
      </p:sp>
      <p:sp>
        <p:nvSpPr>
          <p:cNvPr id="7" name="Content Placeholder 2">
            <a:extLst>
              <a:ext uri="{FF2B5EF4-FFF2-40B4-BE49-F238E27FC236}">
                <a16:creationId xmlns:a16="http://schemas.microsoft.com/office/drawing/2014/main" id="{B07B7331-18D5-0641-B450-F03B9BDCF6A5}"/>
              </a:ext>
            </a:extLst>
          </p:cNvPr>
          <p:cNvSpPr>
            <a:spLocks noGrp="1"/>
          </p:cNvSpPr>
          <p:nvPr>
            <p:ph sz="half" idx="11" hasCustomPrompt="1"/>
          </p:nvPr>
        </p:nvSpPr>
        <p:spPr>
          <a:xfrm>
            <a:off x="7773045" y="1905000"/>
            <a:ext cx="3733800" cy="3810000"/>
          </a:xfrm>
        </p:spPr>
        <p:txBody>
          <a:bodyPr>
            <a:noAutofit/>
          </a:bodyPr>
          <a:lstStyle>
            <a:lvl1pPr marL="690563" indent="-679450">
              <a:lnSpc>
                <a:spcPct val="125000"/>
              </a:lnSpc>
              <a:buClr>
                <a:srgbClr val="007FA9"/>
              </a:buClr>
              <a:buSzPct val="125000"/>
              <a:buFont typeface="+mj-lt"/>
              <a:buAutoNum type="arabicPeriod" startAt="8"/>
              <a:tabLst/>
              <a:defRPr b="1" i="0">
                <a:latin typeface="Arial" panose="020B0604020202020204" pitchFamily="34" charset="0"/>
                <a:cs typeface="Arial" panose="020B0604020202020204" pitchFamily="34" charset="0"/>
              </a:defRPr>
            </a:lvl1pPr>
            <a:lvl2pPr marL="1382713" indent="-704850">
              <a:lnSpc>
                <a:spcPct val="175000"/>
              </a:lnSpc>
              <a:spcBef>
                <a:spcPts val="600"/>
              </a:spcBef>
              <a:buClr>
                <a:srgbClr val="007FA9"/>
              </a:buClr>
              <a:buSzPct val="125000"/>
              <a:buFont typeface="+mj-lt"/>
              <a:buAutoNum type="alphaLcPeriod"/>
              <a:tabLst/>
              <a:defRPr b="1" i="0">
                <a:latin typeface="Arial" panose="020B0604020202020204" pitchFamily="34" charset="0"/>
                <a:cs typeface="Arial" panose="020B0604020202020204" pitchFamily="34" charset="0"/>
              </a:defRPr>
            </a:lvl2pPr>
            <a:lvl3pPr marL="2062163" indent="-704850">
              <a:lnSpc>
                <a:spcPct val="175000"/>
              </a:lnSpc>
              <a:buSzPct val="125000"/>
              <a:buFont typeface="+mj-lt"/>
              <a:buAutoNum type="arabicPeriod"/>
              <a:tabLst/>
              <a:defRPr b="1" i="0">
                <a:latin typeface="Arial" panose="020B0604020202020204" pitchFamily="34" charset="0"/>
                <a:cs typeface="Arial" panose="020B0604020202020204" pitchFamily="34" charset="0"/>
              </a:defRPr>
            </a:lvl3pPr>
            <a:lvl4pPr marL="2062163" indent="-704850">
              <a:lnSpc>
                <a:spcPct val="175000"/>
              </a:lnSpc>
              <a:buSzPct val="150000"/>
              <a:buFont typeface="+mj-lt"/>
              <a:buAutoNum type="arabicPeriod"/>
              <a:tabLst/>
              <a:defRPr b="1" i="0">
                <a:latin typeface="Arial" panose="020B0604020202020204" pitchFamily="34" charset="0"/>
                <a:cs typeface="Arial" panose="020B0604020202020204" pitchFamily="34" charset="0"/>
              </a:defRPr>
            </a:lvl4pPr>
            <a:lvl5pPr marL="2062163" indent="-704850">
              <a:lnSpc>
                <a:spcPct val="175000"/>
              </a:lnSpc>
              <a:buSzPct val="150000"/>
              <a:buFont typeface="+mj-lt"/>
              <a:buAutoNum type="arabicPeriod"/>
              <a:tabLst/>
              <a:defRPr b="1" i="0">
                <a:latin typeface="Arial" panose="020B0604020202020204" pitchFamily="34" charset="0"/>
                <a:cs typeface="Arial" panose="020B0604020202020204" pitchFamily="34" charset="0"/>
              </a:defRPr>
            </a:lvl5pPr>
          </a:lstStyle>
          <a:p>
            <a:pPr lvl="0"/>
            <a:r>
              <a:rPr lang="en-US" dirty="0"/>
              <a:t>Agenda Item 1</a:t>
            </a:r>
          </a:p>
          <a:p>
            <a:pPr lvl="1"/>
            <a:r>
              <a:rPr lang="en-US" dirty="0"/>
              <a:t>Second level</a:t>
            </a:r>
          </a:p>
        </p:txBody>
      </p:sp>
      <p:sp>
        <p:nvSpPr>
          <p:cNvPr id="2" name="Footer Placeholder 1">
            <a:extLst>
              <a:ext uri="{FF2B5EF4-FFF2-40B4-BE49-F238E27FC236}">
                <a16:creationId xmlns:a16="http://schemas.microsoft.com/office/drawing/2014/main" id="{53C48F10-DA3B-C544-9BA0-C7F7722D2CA7}"/>
              </a:ext>
            </a:extLst>
          </p:cNvPr>
          <p:cNvSpPr>
            <a:spLocks noGrp="1"/>
          </p:cNvSpPr>
          <p:nvPr>
            <p:ph type="ftr" sz="quarter" idx="10"/>
          </p:nvPr>
        </p:nvSpPr>
        <p:spPr/>
        <p:txBody>
          <a:bodyPr anchor="ctr"/>
          <a:lstStyle/>
          <a:p>
            <a:r>
              <a:rPr lang="en-US" dirty="0"/>
              <a:t>Footer (optional)</a:t>
            </a:r>
          </a:p>
        </p:txBody>
      </p:sp>
      <p:sp>
        <p:nvSpPr>
          <p:cNvPr id="9" name="Slide Number Placeholder 16">
            <a:extLst>
              <a:ext uri="{FF2B5EF4-FFF2-40B4-BE49-F238E27FC236}">
                <a16:creationId xmlns:a16="http://schemas.microsoft.com/office/drawing/2014/main" id="{BC0C0A70-DDEB-7749-A077-73E8E96879E5}"/>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259756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7FB8-84B4-2442-9090-084CF7F2A6B7}"/>
              </a:ext>
            </a:extLst>
          </p:cNvPr>
          <p:cNvSpPr>
            <a:spLocks noGrp="1"/>
          </p:cNvSpPr>
          <p:nvPr>
            <p:ph type="title" hasCustomPrompt="1"/>
          </p:nvPr>
        </p:nvSpPr>
        <p:spPr>
          <a:xfrm>
            <a:off x="1676400" y="386552"/>
            <a:ext cx="9829800" cy="680248"/>
          </a:xfrm>
        </p:spPr>
        <p:txBody>
          <a:bodyPr anchor="b"/>
          <a:lstStyle>
            <a:lvl1pPr>
              <a:defRPr/>
            </a:lvl1pPr>
          </a:lstStyle>
          <a:p>
            <a:r>
              <a:rPr lang="en-US" dirty="0"/>
              <a:t>Team Slide (Pics / Bios)</a:t>
            </a:r>
          </a:p>
        </p:txBody>
      </p:sp>
      <p:sp>
        <p:nvSpPr>
          <p:cNvPr id="24" name="Picture Placeholder 23">
            <a:extLst>
              <a:ext uri="{FF2B5EF4-FFF2-40B4-BE49-F238E27FC236}">
                <a16:creationId xmlns:a16="http://schemas.microsoft.com/office/drawing/2014/main" id="{BBD232CE-E9D7-6248-81EF-41DAB61D7CE0}"/>
              </a:ext>
            </a:extLst>
          </p:cNvPr>
          <p:cNvSpPr>
            <a:spLocks noGrp="1"/>
          </p:cNvSpPr>
          <p:nvPr>
            <p:ph type="pic" sz="quarter" idx="16"/>
          </p:nvPr>
        </p:nvSpPr>
        <p:spPr>
          <a:xfrm>
            <a:off x="1682858" y="1714500"/>
            <a:ext cx="1028700" cy="952500"/>
          </a:xfrm>
        </p:spPr>
        <p:txBody>
          <a:bodyPr/>
          <a:lstStyle/>
          <a:p>
            <a:endParaRPr lang="en-US" dirty="0"/>
          </a:p>
        </p:txBody>
      </p:sp>
      <p:sp>
        <p:nvSpPr>
          <p:cNvPr id="15" name="Text Placeholder 14">
            <a:extLst>
              <a:ext uri="{FF2B5EF4-FFF2-40B4-BE49-F238E27FC236}">
                <a16:creationId xmlns:a16="http://schemas.microsoft.com/office/drawing/2014/main" id="{F7DDF72E-9862-0A4B-B468-81303E9B9CC3}"/>
              </a:ext>
            </a:extLst>
          </p:cNvPr>
          <p:cNvSpPr>
            <a:spLocks noGrp="1"/>
          </p:cNvSpPr>
          <p:nvPr>
            <p:ph type="body" sz="quarter" idx="11" hasCustomPrompt="1"/>
          </p:nvPr>
        </p:nvSpPr>
        <p:spPr>
          <a:xfrm>
            <a:off x="2891173" y="1714500"/>
            <a:ext cx="2525486" cy="952500"/>
          </a:xfrm>
        </p:spPr>
        <p:txBody>
          <a:bodyPr anchor="t">
            <a:noAutofit/>
          </a:bodyPr>
          <a:lstStyle>
            <a:lvl1pPr marL="14288" indent="0">
              <a:spcBef>
                <a:spcPts val="0"/>
              </a:spcBef>
              <a:buNone/>
              <a:tabLst/>
              <a:defRPr sz="1600" b="0"/>
            </a:lvl1pPr>
            <a:lvl2pPr marL="14288" indent="0">
              <a:buNone/>
              <a:tabLst/>
              <a:defRPr sz="1400"/>
            </a:lvl2pPr>
            <a:lvl3pPr marL="14288" indent="0">
              <a:buNone/>
              <a:tabLst/>
              <a:defRPr sz="1400"/>
            </a:lvl3pPr>
            <a:lvl4pPr marL="14288" indent="0">
              <a:buNone/>
              <a:tabLst/>
              <a:defRPr sz="1400"/>
            </a:lvl4pPr>
            <a:lvl5pPr marL="14288" indent="0">
              <a:buNone/>
              <a:tabLst/>
              <a:defRPr sz="1400"/>
            </a:lvl5pPr>
          </a:lstStyle>
          <a:p>
            <a:pPr lvl="0"/>
            <a:r>
              <a:rPr lang="en-US" dirty="0"/>
              <a:t>Person 1</a:t>
            </a:r>
            <a:br>
              <a:rPr lang="en-US" dirty="0"/>
            </a:br>
            <a:r>
              <a:rPr lang="en-US" dirty="0"/>
              <a:t>Job Position</a:t>
            </a:r>
            <a:br>
              <a:rPr lang="en-US" dirty="0"/>
            </a:br>
            <a:r>
              <a:rPr lang="en-US" dirty="0"/>
              <a:t>Email</a:t>
            </a:r>
          </a:p>
        </p:txBody>
      </p:sp>
      <p:sp>
        <p:nvSpPr>
          <p:cNvPr id="26" name="Picture Placeholder 23">
            <a:extLst>
              <a:ext uri="{FF2B5EF4-FFF2-40B4-BE49-F238E27FC236}">
                <a16:creationId xmlns:a16="http://schemas.microsoft.com/office/drawing/2014/main" id="{0C6B8BBC-F95D-1A4B-856F-49C7163589FE}"/>
              </a:ext>
            </a:extLst>
          </p:cNvPr>
          <p:cNvSpPr>
            <a:spLocks noGrp="1"/>
          </p:cNvSpPr>
          <p:nvPr>
            <p:ph type="pic" sz="quarter" idx="18"/>
          </p:nvPr>
        </p:nvSpPr>
        <p:spPr>
          <a:xfrm>
            <a:off x="1682858" y="3052234"/>
            <a:ext cx="1028700" cy="952500"/>
          </a:xfrm>
        </p:spPr>
        <p:txBody>
          <a:bodyPr/>
          <a:lstStyle/>
          <a:p>
            <a:endParaRPr lang="en-US" dirty="0"/>
          </a:p>
        </p:txBody>
      </p:sp>
      <p:sp>
        <p:nvSpPr>
          <p:cNvPr id="17" name="Text Placeholder 14">
            <a:extLst>
              <a:ext uri="{FF2B5EF4-FFF2-40B4-BE49-F238E27FC236}">
                <a16:creationId xmlns:a16="http://schemas.microsoft.com/office/drawing/2014/main" id="{68E8A753-1F77-BE48-9C07-7513C867E541}"/>
              </a:ext>
            </a:extLst>
          </p:cNvPr>
          <p:cNvSpPr>
            <a:spLocks noGrp="1"/>
          </p:cNvSpPr>
          <p:nvPr>
            <p:ph type="body" sz="quarter" idx="12" hasCustomPrompt="1"/>
          </p:nvPr>
        </p:nvSpPr>
        <p:spPr>
          <a:xfrm>
            <a:off x="2891172" y="3053443"/>
            <a:ext cx="2525487" cy="952500"/>
          </a:xfrm>
        </p:spPr>
        <p:txBody>
          <a:bodyPr anchor="t">
            <a:noAutofit/>
          </a:bodyPr>
          <a:lstStyle>
            <a:lvl1pPr marL="0" indent="0">
              <a:spcBef>
                <a:spcPts val="0"/>
              </a:spcBef>
              <a:buNone/>
              <a:tabLst/>
              <a:defRPr sz="1700" b="0"/>
            </a:lvl1pPr>
            <a:lvl2pPr marL="14288" indent="0">
              <a:buNone/>
              <a:tabLst/>
              <a:defRPr sz="1400"/>
            </a:lvl2pPr>
            <a:lvl3pPr marL="14288" indent="0">
              <a:buNone/>
              <a:tabLst/>
              <a:defRPr sz="1400"/>
            </a:lvl3pPr>
            <a:lvl4pPr marL="14288" indent="0">
              <a:buNone/>
              <a:tabLst/>
              <a:defRPr sz="1400"/>
            </a:lvl4pPr>
            <a:lvl5pPr marL="14288" indent="0">
              <a:buNone/>
              <a:tabLst/>
              <a:defRPr sz="1400"/>
            </a:lvl5pPr>
          </a:lstStyle>
          <a:p>
            <a:pPr lvl="0"/>
            <a:r>
              <a:rPr lang="en-US" dirty="0"/>
              <a:t>Person 2</a:t>
            </a:r>
            <a:br>
              <a:rPr lang="en-US" dirty="0"/>
            </a:br>
            <a:r>
              <a:rPr lang="en-US" dirty="0"/>
              <a:t>Job Position</a:t>
            </a:r>
            <a:br>
              <a:rPr lang="en-US" dirty="0"/>
            </a:br>
            <a:r>
              <a:rPr lang="en-US" dirty="0"/>
              <a:t>Email</a:t>
            </a:r>
          </a:p>
        </p:txBody>
      </p:sp>
      <p:sp>
        <p:nvSpPr>
          <p:cNvPr id="27" name="Picture Placeholder 23">
            <a:extLst>
              <a:ext uri="{FF2B5EF4-FFF2-40B4-BE49-F238E27FC236}">
                <a16:creationId xmlns:a16="http://schemas.microsoft.com/office/drawing/2014/main" id="{2A2E2A94-D3D0-5749-A24E-6BB0A2D804F0}"/>
              </a:ext>
            </a:extLst>
          </p:cNvPr>
          <p:cNvSpPr>
            <a:spLocks noGrp="1"/>
          </p:cNvSpPr>
          <p:nvPr>
            <p:ph type="pic" sz="quarter" idx="19"/>
          </p:nvPr>
        </p:nvSpPr>
        <p:spPr>
          <a:xfrm>
            <a:off x="1682858" y="4389967"/>
            <a:ext cx="1028700" cy="952500"/>
          </a:xfrm>
        </p:spPr>
        <p:txBody>
          <a:bodyPr/>
          <a:lstStyle/>
          <a:p>
            <a:endParaRPr lang="en-US" dirty="0"/>
          </a:p>
        </p:txBody>
      </p:sp>
      <p:sp>
        <p:nvSpPr>
          <p:cNvPr id="22" name="Text Placeholder 14">
            <a:extLst>
              <a:ext uri="{FF2B5EF4-FFF2-40B4-BE49-F238E27FC236}">
                <a16:creationId xmlns:a16="http://schemas.microsoft.com/office/drawing/2014/main" id="{0554E438-121B-CE4A-AD88-46A4F5E8BC40}"/>
              </a:ext>
            </a:extLst>
          </p:cNvPr>
          <p:cNvSpPr>
            <a:spLocks noGrp="1"/>
          </p:cNvSpPr>
          <p:nvPr>
            <p:ph type="body" sz="quarter" idx="15" hasCustomPrompt="1"/>
          </p:nvPr>
        </p:nvSpPr>
        <p:spPr>
          <a:xfrm>
            <a:off x="2891172" y="4383479"/>
            <a:ext cx="2525487" cy="952500"/>
          </a:xfrm>
        </p:spPr>
        <p:txBody>
          <a:bodyPr anchor="t">
            <a:noAutofit/>
          </a:bodyPr>
          <a:lstStyle>
            <a:lvl1pPr marL="0" indent="0">
              <a:spcBef>
                <a:spcPts val="0"/>
              </a:spcBef>
              <a:buNone/>
              <a:tabLst/>
              <a:defRPr sz="1600" b="0"/>
            </a:lvl1pPr>
            <a:lvl2pPr marL="14288" indent="0">
              <a:buNone/>
              <a:tabLst/>
              <a:defRPr sz="1400"/>
            </a:lvl2pPr>
            <a:lvl3pPr marL="14288" indent="0">
              <a:buNone/>
              <a:tabLst/>
              <a:defRPr sz="1400"/>
            </a:lvl3pPr>
            <a:lvl4pPr marL="14288" indent="0">
              <a:buNone/>
              <a:tabLst/>
              <a:defRPr sz="1400"/>
            </a:lvl4pPr>
            <a:lvl5pPr marL="14288" indent="0">
              <a:buNone/>
              <a:tabLst/>
              <a:defRPr sz="1400"/>
            </a:lvl5pPr>
          </a:lstStyle>
          <a:p>
            <a:pPr lvl="0"/>
            <a:r>
              <a:rPr lang="en-US" dirty="0"/>
              <a:t>Person 3</a:t>
            </a:r>
            <a:br>
              <a:rPr lang="en-US" dirty="0"/>
            </a:br>
            <a:r>
              <a:rPr lang="en-US" dirty="0"/>
              <a:t>Job Position</a:t>
            </a:r>
            <a:br>
              <a:rPr lang="en-US" dirty="0"/>
            </a:br>
            <a:r>
              <a:rPr lang="en-US" dirty="0"/>
              <a:t>Email</a:t>
            </a:r>
          </a:p>
        </p:txBody>
      </p:sp>
      <p:sp>
        <p:nvSpPr>
          <p:cNvPr id="25" name="Picture Placeholder 23">
            <a:extLst>
              <a:ext uri="{FF2B5EF4-FFF2-40B4-BE49-F238E27FC236}">
                <a16:creationId xmlns:a16="http://schemas.microsoft.com/office/drawing/2014/main" id="{6F9AA69E-935C-B342-AF5E-8C1730390CA2}"/>
              </a:ext>
            </a:extLst>
          </p:cNvPr>
          <p:cNvSpPr>
            <a:spLocks noGrp="1"/>
          </p:cNvSpPr>
          <p:nvPr>
            <p:ph type="pic" sz="quarter" idx="17"/>
          </p:nvPr>
        </p:nvSpPr>
        <p:spPr>
          <a:xfrm>
            <a:off x="5768025" y="1714500"/>
            <a:ext cx="990600" cy="952500"/>
          </a:xfrm>
        </p:spPr>
        <p:txBody>
          <a:bodyPr/>
          <a:lstStyle/>
          <a:p>
            <a:endParaRPr lang="en-US" dirty="0"/>
          </a:p>
        </p:txBody>
      </p:sp>
      <p:sp>
        <p:nvSpPr>
          <p:cNvPr id="18" name="Text Placeholder 14">
            <a:extLst>
              <a:ext uri="{FF2B5EF4-FFF2-40B4-BE49-F238E27FC236}">
                <a16:creationId xmlns:a16="http://schemas.microsoft.com/office/drawing/2014/main" id="{77215271-4FDB-A443-B704-6D6F6225BCDD}"/>
              </a:ext>
            </a:extLst>
          </p:cNvPr>
          <p:cNvSpPr>
            <a:spLocks noGrp="1"/>
          </p:cNvSpPr>
          <p:nvPr>
            <p:ph type="body" sz="quarter" idx="13" hasCustomPrompt="1"/>
          </p:nvPr>
        </p:nvSpPr>
        <p:spPr>
          <a:xfrm>
            <a:off x="6933235" y="1714500"/>
            <a:ext cx="3554187" cy="952500"/>
          </a:xfrm>
        </p:spPr>
        <p:txBody>
          <a:bodyPr anchor="t">
            <a:noAutofit/>
          </a:bodyPr>
          <a:lstStyle>
            <a:lvl1pPr marL="0" indent="0">
              <a:spcBef>
                <a:spcPts val="0"/>
              </a:spcBef>
              <a:buNone/>
              <a:tabLst/>
              <a:defRPr sz="1600" b="0"/>
            </a:lvl1pPr>
            <a:lvl2pPr marL="14288" indent="0">
              <a:buNone/>
              <a:tabLst/>
              <a:defRPr sz="1400"/>
            </a:lvl2pPr>
            <a:lvl3pPr marL="14288" indent="0">
              <a:buNone/>
              <a:tabLst/>
              <a:defRPr sz="1400"/>
            </a:lvl3pPr>
            <a:lvl4pPr marL="14288" indent="0">
              <a:buNone/>
              <a:tabLst/>
              <a:defRPr sz="1400"/>
            </a:lvl4pPr>
            <a:lvl5pPr marL="14288" indent="0">
              <a:buNone/>
              <a:tabLst/>
              <a:defRPr sz="1400"/>
            </a:lvl5pPr>
          </a:lstStyle>
          <a:p>
            <a:pPr lvl="0"/>
            <a:r>
              <a:rPr lang="en-US" dirty="0"/>
              <a:t>Person 4</a:t>
            </a:r>
            <a:br>
              <a:rPr lang="en-US" dirty="0"/>
            </a:br>
            <a:r>
              <a:rPr lang="en-US" dirty="0"/>
              <a:t>Job Position</a:t>
            </a:r>
            <a:br>
              <a:rPr lang="en-US" dirty="0"/>
            </a:br>
            <a:r>
              <a:rPr lang="en-US" dirty="0"/>
              <a:t>Email</a:t>
            </a:r>
          </a:p>
        </p:txBody>
      </p:sp>
      <p:sp>
        <p:nvSpPr>
          <p:cNvPr id="28" name="Picture Placeholder 23">
            <a:extLst>
              <a:ext uri="{FF2B5EF4-FFF2-40B4-BE49-F238E27FC236}">
                <a16:creationId xmlns:a16="http://schemas.microsoft.com/office/drawing/2014/main" id="{39762348-EDA8-7D48-9922-72F4C21FC0C1}"/>
              </a:ext>
            </a:extLst>
          </p:cNvPr>
          <p:cNvSpPr>
            <a:spLocks noGrp="1"/>
          </p:cNvSpPr>
          <p:nvPr>
            <p:ph type="pic" sz="quarter" idx="20"/>
          </p:nvPr>
        </p:nvSpPr>
        <p:spPr>
          <a:xfrm>
            <a:off x="5768025" y="3052234"/>
            <a:ext cx="982133" cy="952500"/>
          </a:xfrm>
        </p:spPr>
        <p:txBody>
          <a:bodyPr/>
          <a:lstStyle/>
          <a:p>
            <a:endParaRPr lang="en-US" dirty="0"/>
          </a:p>
        </p:txBody>
      </p:sp>
      <p:sp>
        <p:nvSpPr>
          <p:cNvPr id="19" name="Text Placeholder 14">
            <a:extLst>
              <a:ext uri="{FF2B5EF4-FFF2-40B4-BE49-F238E27FC236}">
                <a16:creationId xmlns:a16="http://schemas.microsoft.com/office/drawing/2014/main" id="{CF096472-4E28-544C-97E7-B09ED7337C7A}"/>
              </a:ext>
            </a:extLst>
          </p:cNvPr>
          <p:cNvSpPr>
            <a:spLocks noGrp="1"/>
          </p:cNvSpPr>
          <p:nvPr>
            <p:ph type="body" sz="quarter" idx="14" hasCustomPrompt="1"/>
          </p:nvPr>
        </p:nvSpPr>
        <p:spPr>
          <a:xfrm>
            <a:off x="6933235" y="3053443"/>
            <a:ext cx="3554185" cy="951292"/>
          </a:xfrm>
        </p:spPr>
        <p:txBody>
          <a:bodyPr anchor="t">
            <a:noAutofit/>
          </a:bodyPr>
          <a:lstStyle>
            <a:lvl1pPr marL="0" indent="0">
              <a:spcBef>
                <a:spcPts val="0"/>
              </a:spcBef>
              <a:buNone/>
              <a:tabLst/>
              <a:defRPr sz="1600" b="0"/>
            </a:lvl1pPr>
            <a:lvl2pPr marL="14288" indent="0">
              <a:buNone/>
              <a:tabLst/>
              <a:defRPr sz="1400"/>
            </a:lvl2pPr>
            <a:lvl3pPr marL="14288" indent="0">
              <a:buNone/>
              <a:tabLst/>
              <a:defRPr sz="1400"/>
            </a:lvl3pPr>
            <a:lvl4pPr marL="14288" indent="0">
              <a:buNone/>
              <a:tabLst/>
              <a:defRPr sz="1400"/>
            </a:lvl4pPr>
            <a:lvl5pPr marL="14288" indent="0">
              <a:buNone/>
              <a:tabLst/>
              <a:defRPr sz="1400"/>
            </a:lvl5pPr>
          </a:lstStyle>
          <a:p>
            <a:pPr lvl="0"/>
            <a:r>
              <a:rPr lang="en-US" dirty="0"/>
              <a:t>Person 5</a:t>
            </a:r>
            <a:br>
              <a:rPr lang="en-US" dirty="0"/>
            </a:br>
            <a:r>
              <a:rPr lang="en-US" dirty="0"/>
              <a:t>Job Position </a:t>
            </a:r>
          </a:p>
          <a:p>
            <a:pPr lvl="0"/>
            <a:r>
              <a:rPr lang="en-US" dirty="0"/>
              <a:t>Email</a:t>
            </a:r>
          </a:p>
        </p:txBody>
      </p:sp>
      <p:sp>
        <p:nvSpPr>
          <p:cNvPr id="3" name="Footer Placeholder 2">
            <a:extLst>
              <a:ext uri="{FF2B5EF4-FFF2-40B4-BE49-F238E27FC236}">
                <a16:creationId xmlns:a16="http://schemas.microsoft.com/office/drawing/2014/main" id="{A6AD5A12-DD90-FF45-8CC4-BEA2C31FDD0D}"/>
              </a:ext>
            </a:extLst>
          </p:cNvPr>
          <p:cNvSpPr>
            <a:spLocks noGrp="1"/>
          </p:cNvSpPr>
          <p:nvPr>
            <p:ph type="ftr" sz="quarter" idx="21"/>
          </p:nvPr>
        </p:nvSpPr>
        <p:spPr/>
        <p:txBody>
          <a:bodyPr anchor="ctr"/>
          <a:lstStyle/>
          <a:p>
            <a:r>
              <a:rPr lang="en-US" dirty="0"/>
              <a:t>See the tips section at the end for help inserting a thumbnail</a:t>
            </a:r>
          </a:p>
        </p:txBody>
      </p:sp>
      <p:sp>
        <p:nvSpPr>
          <p:cNvPr id="29" name="Slide Number Placeholder 16">
            <a:extLst>
              <a:ext uri="{FF2B5EF4-FFF2-40B4-BE49-F238E27FC236}">
                <a16:creationId xmlns:a16="http://schemas.microsoft.com/office/drawing/2014/main" id="{39144CA3-828B-664C-A5BB-F5E2D9F16102}"/>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161507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 Bullets (page 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40A9C-7FDF-1345-93AE-1020AD1FEEF8}"/>
              </a:ext>
            </a:extLst>
          </p:cNvPr>
          <p:cNvSpPr>
            <a:spLocks noGrp="1"/>
          </p:cNvSpPr>
          <p:nvPr>
            <p:ph type="title" hasCustomPrompt="1"/>
          </p:nvPr>
        </p:nvSpPr>
        <p:spPr>
          <a:xfrm>
            <a:off x="1676400" y="381000"/>
            <a:ext cx="9829800" cy="685800"/>
          </a:xfrm>
        </p:spPr>
        <p:txBody>
          <a:bodyPr/>
          <a:lstStyle/>
          <a:p>
            <a:r>
              <a:rPr lang="en-US" dirty="0"/>
              <a:t>Page-Wide Bullets</a:t>
            </a:r>
          </a:p>
        </p:txBody>
      </p:sp>
      <p:sp>
        <p:nvSpPr>
          <p:cNvPr id="5" name="Text Placeholder 3">
            <a:extLst>
              <a:ext uri="{FF2B5EF4-FFF2-40B4-BE49-F238E27FC236}">
                <a16:creationId xmlns:a16="http://schemas.microsoft.com/office/drawing/2014/main" id="{D953D916-E911-6E4A-8164-8C0A48A9F3E4}"/>
              </a:ext>
            </a:extLst>
          </p:cNvPr>
          <p:cNvSpPr>
            <a:spLocks noGrp="1"/>
          </p:cNvSpPr>
          <p:nvPr>
            <p:ph type="body" sz="quarter" idx="11" hasCustomPrompt="1"/>
          </p:nvPr>
        </p:nvSpPr>
        <p:spPr>
          <a:xfrm>
            <a:off x="1676400" y="1295400"/>
            <a:ext cx="4724400" cy="419100"/>
          </a:xfrm>
        </p:spPr>
        <p:txBody>
          <a:bodyPr>
            <a:noAutofit/>
          </a:bodyPr>
          <a:lstStyle>
            <a:lvl1pPr marL="0" indent="0">
              <a:buFontTx/>
              <a:buNone/>
              <a:defRPr sz="2000" b="1" i="0">
                <a:solidFill>
                  <a:schemeClr val="accent1"/>
                </a:solidFill>
                <a:latin typeface="Arial" panose="020B0604020202020204" pitchFamily="34" charset="0"/>
                <a:cs typeface="Arial" panose="020B0604020202020204" pitchFamily="34" charset="0"/>
              </a:defRPr>
            </a:lvl1pPr>
          </a:lstStyle>
          <a:p>
            <a:pPr lvl="0"/>
            <a:r>
              <a:rPr lang="en-US" dirty="0"/>
              <a:t>Subheading (optional)</a:t>
            </a:r>
          </a:p>
        </p:txBody>
      </p:sp>
      <p:sp>
        <p:nvSpPr>
          <p:cNvPr id="11" name="Text Placeholder 10">
            <a:extLst>
              <a:ext uri="{FF2B5EF4-FFF2-40B4-BE49-F238E27FC236}">
                <a16:creationId xmlns:a16="http://schemas.microsoft.com/office/drawing/2014/main" id="{15AC38BD-4D2A-B04D-A366-7EB7B7732169}"/>
              </a:ext>
            </a:extLst>
          </p:cNvPr>
          <p:cNvSpPr>
            <a:spLocks noGrp="1"/>
          </p:cNvSpPr>
          <p:nvPr>
            <p:ph type="body" sz="quarter" idx="13"/>
          </p:nvPr>
        </p:nvSpPr>
        <p:spPr>
          <a:xfrm>
            <a:off x="1676400" y="1714500"/>
            <a:ext cx="8839200" cy="4000500"/>
          </a:xfrm>
        </p:spPr>
        <p:txBody>
          <a:bodyPr/>
          <a:lstStyle>
            <a:lvl5pPr marL="1690688" indent="-338138">
              <a:buSzPct val="120000"/>
              <a:buFontTx/>
              <a:buBlip>
                <a:blip r:embed="rId2"/>
              </a:buBlip>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1539BC51-36AE-E644-A4EF-5F54278E6C6C}"/>
              </a:ext>
            </a:extLst>
          </p:cNvPr>
          <p:cNvSpPr>
            <a:spLocks noGrp="1"/>
          </p:cNvSpPr>
          <p:nvPr>
            <p:ph type="ftr" sz="quarter" idx="14"/>
          </p:nvPr>
        </p:nvSpPr>
        <p:spPr/>
        <p:txBody>
          <a:bodyPr anchor="ctr"/>
          <a:lstStyle/>
          <a:p>
            <a:r>
              <a:rPr lang="en-US" dirty="0"/>
              <a:t>Delete subheading if you don’t need it. Tab a bullet twice, to generate link icon</a:t>
            </a:r>
          </a:p>
        </p:txBody>
      </p:sp>
      <p:sp>
        <p:nvSpPr>
          <p:cNvPr id="12" name="Slide Number Placeholder 16">
            <a:extLst>
              <a:ext uri="{FF2B5EF4-FFF2-40B4-BE49-F238E27FC236}">
                <a16:creationId xmlns:a16="http://schemas.microsoft.com/office/drawing/2014/main" id="{0EC100CF-723B-1E40-81EA-E24F3E121CF4}"/>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157953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Bulle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D80A8A-679D-D54C-97AE-1B7DC3CD1407}"/>
              </a:ext>
            </a:extLst>
          </p:cNvPr>
          <p:cNvSpPr>
            <a:spLocks noGrp="1"/>
          </p:cNvSpPr>
          <p:nvPr>
            <p:ph type="title" hasCustomPrompt="1"/>
          </p:nvPr>
        </p:nvSpPr>
        <p:spPr>
          <a:xfrm>
            <a:off x="1676400" y="381000"/>
            <a:ext cx="9829800" cy="685800"/>
          </a:xfrm>
        </p:spPr>
        <p:txBody>
          <a:bodyPr/>
          <a:lstStyle>
            <a:lvl1pPr>
              <a:defRPr>
                <a:solidFill>
                  <a:schemeClr val="accent1"/>
                </a:solidFill>
              </a:defRPr>
            </a:lvl1pPr>
          </a:lstStyle>
          <a:p>
            <a:r>
              <a:rPr lang="en-US" dirty="0"/>
              <a:t>Two-Column Bullets</a:t>
            </a:r>
          </a:p>
        </p:txBody>
      </p:sp>
      <p:sp>
        <p:nvSpPr>
          <p:cNvPr id="4" name="Text Placeholder 3">
            <a:extLst>
              <a:ext uri="{FF2B5EF4-FFF2-40B4-BE49-F238E27FC236}">
                <a16:creationId xmlns:a16="http://schemas.microsoft.com/office/drawing/2014/main" id="{D0A263BB-9283-A04C-A1FF-D47CD2712487}"/>
              </a:ext>
            </a:extLst>
          </p:cNvPr>
          <p:cNvSpPr>
            <a:spLocks noGrp="1"/>
          </p:cNvSpPr>
          <p:nvPr>
            <p:ph type="body" sz="quarter" idx="11" hasCustomPrompt="1"/>
          </p:nvPr>
        </p:nvSpPr>
        <p:spPr>
          <a:xfrm>
            <a:off x="1676400" y="1295400"/>
            <a:ext cx="4724400" cy="419100"/>
          </a:xfrm>
        </p:spPr>
        <p:txBody>
          <a:bodyPr/>
          <a:lstStyle>
            <a:lvl1pPr marL="0" indent="0">
              <a:buFontTx/>
              <a:buNone/>
              <a:defRPr b="1" i="0">
                <a:solidFill>
                  <a:schemeClr val="accent1"/>
                </a:solidFill>
                <a:latin typeface="Arial" panose="020B0604020202020204" pitchFamily="34" charset="0"/>
                <a:cs typeface="Arial" panose="020B0604020202020204" pitchFamily="34" charset="0"/>
              </a:defRPr>
            </a:lvl1pPr>
          </a:lstStyle>
          <a:p>
            <a:pPr lvl="0"/>
            <a:r>
              <a:rPr lang="en-US" dirty="0"/>
              <a:t>Subheading (optional)</a:t>
            </a:r>
          </a:p>
        </p:txBody>
      </p:sp>
      <p:sp>
        <p:nvSpPr>
          <p:cNvPr id="3" name="Content Placeholder 2">
            <a:extLst>
              <a:ext uri="{FF2B5EF4-FFF2-40B4-BE49-F238E27FC236}">
                <a16:creationId xmlns:a16="http://schemas.microsoft.com/office/drawing/2014/main" id="{A5207A03-2EE7-F44D-B651-F7E16BC6EEA4}"/>
              </a:ext>
            </a:extLst>
          </p:cNvPr>
          <p:cNvSpPr>
            <a:spLocks noGrp="1"/>
          </p:cNvSpPr>
          <p:nvPr>
            <p:ph sz="half" idx="1"/>
          </p:nvPr>
        </p:nvSpPr>
        <p:spPr>
          <a:xfrm>
            <a:off x="1676400" y="1714500"/>
            <a:ext cx="4762500" cy="4000500"/>
          </a:xfrm>
        </p:spPr>
        <p:txBody>
          <a:bodyPr>
            <a:noAutofit/>
          </a:bodyPr>
          <a:lstStyle>
            <a:lvl4pPr marL="1352550" indent="-338138">
              <a:buSzPct val="120000"/>
              <a:buFontTx/>
              <a:buBlip>
                <a:blip r:embed="rId2"/>
              </a:buBlip>
              <a:defRPr sz="2000"/>
            </a:lvl4pPr>
            <a:lvl5pPr marL="1690688" indent="-338138">
              <a:buSzPct val="120000"/>
              <a:buFontTx/>
              <a:buBlip>
                <a:blip r:embed="rId2"/>
              </a:buBlip>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0C25413A-5874-7A42-B5DC-18D8ED82AA33}"/>
              </a:ext>
            </a:extLst>
          </p:cNvPr>
          <p:cNvSpPr>
            <a:spLocks noGrp="1"/>
          </p:cNvSpPr>
          <p:nvPr>
            <p:ph type="body" sz="quarter" idx="12" hasCustomPrompt="1"/>
          </p:nvPr>
        </p:nvSpPr>
        <p:spPr>
          <a:xfrm>
            <a:off x="6775938" y="1295400"/>
            <a:ext cx="4724400" cy="419100"/>
          </a:xfrm>
        </p:spPr>
        <p:txBody>
          <a:bodyPr/>
          <a:lstStyle>
            <a:lvl1pPr marL="0" indent="0">
              <a:buFontTx/>
              <a:buNone/>
              <a:defRPr b="1" i="0">
                <a:solidFill>
                  <a:schemeClr val="accent1"/>
                </a:solidFill>
                <a:latin typeface="Arial" panose="020B0604020202020204" pitchFamily="34" charset="0"/>
                <a:cs typeface="Arial" panose="020B0604020202020204" pitchFamily="34" charset="0"/>
              </a:defRPr>
            </a:lvl1pPr>
          </a:lstStyle>
          <a:p>
            <a:pPr lvl="0"/>
            <a:r>
              <a:rPr lang="en-US" dirty="0"/>
              <a:t>Subheading (optional)</a:t>
            </a:r>
          </a:p>
        </p:txBody>
      </p:sp>
      <p:sp>
        <p:nvSpPr>
          <p:cNvPr id="6" name="Content Placeholder 2">
            <a:extLst>
              <a:ext uri="{FF2B5EF4-FFF2-40B4-BE49-F238E27FC236}">
                <a16:creationId xmlns:a16="http://schemas.microsoft.com/office/drawing/2014/main" id="{81205F5D-A793-2A4E-8625-DFCCD21C2249}"/>
              </a:ext>
            </a:extLst>
          </p:cNvPr>
          <p:cNvSpPr>
            <a:spLocks noGrp="1"/>
          </p:cNvSpPr>
          <p:nvPr>
            <p:ph sz="half" idx="10"/>
          </p:nvPr>
        </p:nvSpPr>
        <p:spPr>
          <a:xfrm>
            <a:off x="6781800" y="1714500"/>
            <a:ext cx="4762500" cy="4000500"/>
          </a:xfrm>
        </p:spPr>
        <p:txBody>
          <a:bodyPr>
            <a:noAutofit/>
          </a:bodyPr>
          <a:lstStyle>
            <a:lvl4pPr marL="1352550" indent="-338138">
              <a:buSzPct val="120000"/>
              <a:buFontTx/>
              <a:buBlip>
                <a:blip r:embed="rId2"/>
              </a:buBlip>
              <a:defRPr sz="2000"/>
            </a:lvl4pPr>
            <a:lvl5pPr marL="1690688" indent="-338138">
              <a:buSzPct val="120000"/>
              <a:buFontTx/>
              <a:buBlip>
                <a:blip r:embed="rId2"/>
              </a:buBlip>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3D0AE979-D718-624D-BF19-672169406FB5}"/>
              </a:ext>
            </a:extLst>
          </p:cNvPr>
          <p:cNvSpPr>
            <a:spLocks noGrp="1"/>
          </p:cNvSpPr>
          <p:nvPr>
            <p:ph type="ftr" sz="quarter" idx="13"/>
          </p:nvPr>
        </p:nvSpPr>
        <p:spPr>
          <a:xfrm>
            <a:off x="365760" y="6172200"/>
            <a:ext cx="6492240" cy="365125"/>
          </a:xfrm>
        </p:spPr>
        <p:txBody>
          <a:bodyPr anchor="ctr"/>
          <a:lstStyle/>
          <a:p>
            <a:r>
              <a:rPr lang="en-US" dirty="0"/>
              <a:t>Delete the subheadings if you don’t need them; to de-indent a bullet, use Shift + Tab</a:t>
            </a:r>
          </a:p>
        </p:txBody>
      </p:sp>
      <p:sp>
        <p:nvSpPr>
          <p:cNvPr id="9" name="Slide Number Placeholder 16">
            <a:extLst>
              <a:ext uri="{FF2B5EF4-FFF2-40B4-BE49-F238E27FC236}">
                <a16:creationId xmlns:a16="http://schemas.microsoft.com/office/drawing/2014/main" id="{90CD474C-A3E4-E54F-8CA3-DDD8792CDB67}"/>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4022097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Numbered Lis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3B215A-A2F9-BF4E-8DF2-FC28E5D60E4B}"/>
              </a:ext>
            </a:extLst>
          </p:cNvPr>
          <p:cNvSpPr>
            <a:spLocks noGrp="1"/>
          </p:cNvSpPr>
          <p:nvPr>
            <p:ph type="title" hasCustomPrompt="1"/>
          </p:nvPr>
        </p:nvSpPr>
        <p:spPr>
          <a:xfrm>
            <a:off x="1676400" y="381000"/>
            <a:ext cx="9829800" cy="685800"/>
          </a:xfrm>
        </p:spPr>
        <p:txBody>
          <a:bodyPr/>
          <a:lstStyle/>
          <a:p>
            <a:r>
              <a:rPr lang="en-US" dirty="0"/>
              <a:t>Two-Column Numbered Lists</a:t>
            </a:r>
          </a:p>
        </p:txBody>
      </p:sp>
      <p:sp>
        <p:nvSpPr>
          <p:cNvPr id="8" name="Text Placeholder 3">
            <a:extLst>
              <a:ext uri="{FF2B5EF4-FFF2-40B4-BE49-F238E27FC236}">
                <a16:creationId xmlns:a16="http://schemas.microsoft.com/office/drawing/2014/main" id="{C50E31C5-BC24-354B-89D6-3D4184A6AF94}"/>
              </a:ext>
            </a:extLst>
          </p:cNvPr>
          <p:cNvSpPr>
            <a:spLocks noGrp="1"/>
          </p:cNvSpPr>
          <p:nvPr>
            <p:ph type="body" sz="quarter" idx="11" hasCustomPrompt="1"/>
          </p:nvPr>
        </p:nvSpPr>
        <p:spPr>
          <a:xfrm>
            <a:off x="1676400" y="1295400"/>
            <a:ext cx="4724400" cy="419100"/>
          </a:xfrm>
        </p:spPr>
        <p:txBody>
          <a:bodyPr/>
          <a:lstStyle>
            <a:lvl1pPr marL="0" indent="0">
              <a:buFontTx/>
              <a:buNone/>
              <a:defRPr b="1" i="0">
                <a:solidFill>
                  <a:schemeClr val="accent1"/>
                </a:solidFill>
                <a:latin typeface="Arial" panose="020B0604020202020204" pitchFamily="34" charset="0"/>
                <a:cs typeface="Arial" panose="020B0604020202020204" pitchFamily="34" charset="0"/>
              </a:defRPr>
            </a:lvl1pPr>
          </a:lstStyle>
          <a:p>
            <a:pPr lvl="0"/>
            <a:r>
              <a:rPr lang="en-US" dirty="0"/>
              <a:t>Subheading (optional)</a:t>
            </a:r>
          </a:p>
        </p:txBody>
      </p:sp>
      <p:sp>
        <p:nvSpPr>
          <p:cNvPr id="6" name="Content Placeholder 3">
            <a:extLst>
              <a:ext uri="{FF2B5EF4-FFF2-40B4-BE49-F238E27FC236}">
                <a16:creationId xmlns:a16="http://schemas.microsoft.com/office/drawing/2014/main" id="{2BA18CDE-E7CE-444D-9743-52A3B5E42B50}"/>
              </a:ext>
            </a:extLst>
          </p:cNvPr>
          <p:cNvSpPr>
            <a:spLocks noGrp="1"/>
          </p:cNvSpPr>
          <p:nvPr>
            <p:ph sz="half" idx="10"/>
          </p:nvPr>
        </p:nvSpPr>
        <p:spPr>
          <a:xfrm>
            <a:off x="1683026" y="1714500"/>
            <a:ext cx="4724400" cy="4000500"/>
          </a:xfrm>
        </p:spPr>
        <p:txBody>
          <a:bodyPr/>
          <a:lstStyle>
            <a:lvl1pPr marL="342900" indent="-342900">
              <a:buClr>
                <a:srgbClr val="007FA9"/>
              </a:buClr>
              <a:buSzPct val="100000"/>
              <a:buFont typeface="+mj-lt"/>
              <a:buAutoNum type="arabicPeriod"/>
              <a:defRPr/>
            </a:lvl1pPr>
            <a:lvl2pPr marL="681037" indent="-342900">
              <a:buClr>
                <a:srgbClr val="007FA9"/>
              </a:buClr>
              <a:buSzPct val="100000"/>
              <a:buFont typeface="+mj-lt"/>
              <a:buAutoNum type="alphaLcPeriod"/>
              <a:defRPr/>
            </a:lvl2pPr>
            <a:lvl3pPr marL="1019175" indent="-342900">
              <a:buClr>
                <a:srgbClr val="007FA9"/>
              </a:buClr>
              <a:buSzPct val="100000"/>
              <a:buFont typeface="+mj-lt"/>
              <a:buAutoNum type="romanLcPeriod"/>
              <a:defRPr>
                <a:latin typeface="+mj-lt"/>
              </a:defRPr>
            </a:lvl3pPr>
            <a:lvl4pPr marL="1357312" indent="-342900">
              <a:buSzPct val="100000"/>
              <a:buFont typeface="+mj-lt"/>
              <a:buAutoNum type="arabicPeriod"/>
              <a:defRPr/>
            </a:lvl4pPr>
            <a:lvl5pPr marL="1695450" indent="-342900">
              <a:buSzPct val="100000"/>
              <a:buFont typeface="+mj-lt"/>
              <a:buAutoNum type="arabicPeriod"/>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3">
            <a:extLst>
              <a:ext uri="{FF2B5EF4-FFF2-40B4-BE49-F238E27FC236}">
                <a16:creationId xmlns:a16="http://schemas.microsoft.com/office/drawing/2014/main" id="{076B8ED1-6F12-8F44-91A1-C8AEB84631BC}"/>
              </a:ext>
            </a:extLst>
          </p:cNvPr>
          <p:cNvSpPr>
            <a:spLocks noGrp="1"/>
          </p:cNvSpPr>
          <p:nvPr>
            <p:ph type="body" sz="quarter" idx="12" hasCustomPrompt="1"/>
          </p:nvPr>
        </p:nvSpPr>
        <p:spPr>
          <a:xfrm>
            <a:off x="6775938" y="1295400"/>
            <a:ext cx="4724400" cy="419100"/>
          </a:xfrm>
        </p:spPr>
        <p:txBody>
          <a:bodyPr/>
          <a:lstStyle>
            <a:lvl1pPr marL="0" indent="0">
              <a:buFontTx/>
              <a:buNone/>
              <a:defRPr b="1" i="0">
                <a:solidFill>
                  <a:schemeClr val="accent1"/>
                </a:solidFill>
                <a:latin typeface="Arial" panose="020B0604020202020204" pitchFamily="34" charset="0"/>
                <a:cs typeface="Arial" panose="020B0604020202020204" pitchFamily="34" charset="0"/>
              </a:defRPr>
            </a:lvl1pPr>
          </a:lstStyle>
          <a:p>
            <a:pPr lvl="0"/>
            <a:r>
              <a:rPr lang="en-US" dirty="0"/>
              <a:t>Subheading (optional)</a:t>
            </a:r>
          </a:p>
        </p:txBody>
      </p:sp>
      <p:sp>
        <p:nvSpPr>
          <p:cNvPr id="4" name="Content Placeholder 3">
            <a:extLst>
              <a:ext uri="{FF2B5EF4-FFF2-40B4-BE49-F238E27FC236}">
                <a16:creationId xmlns:a16="http://schemas.microsoft.com/office/drawing/2014/main" id="{0F1173D5-47B2-864E-A6CE-1930244A515A}"/>
              </a:ext>
            </a:extLst>
          </p:cNvPr>
          <p:cNvSpPr>
            <a:spLocks noGrp="1"/>
          </p:cNvSpPr>
          <p:nvPr>
            <p:ph sz="half" idx="2"/>
          </p:nvPr>
        </p:nvSpPr>
        <p:spPr>
          <a:xfrm>
            <a:off x="6781800" y="1714500"/>
            <a:ext cx="4724400" cy="4000500"/>
          </a:xfrm>
        </p:spPr>
        <p:txBody>
          <a:bodyPr/>
          <a:lstStyle>
            <a:lvl1pPr marL="342900" indent="-342900">
              <a:buClr>
                <a:srgbClr val="007FA9"/>
              </a:buClr>
              <a:buSzPct val="100000"/>
              <a:buFont typeface="+mj-lt"/>
              <a:buAutoNum type="arabicPeriod"/>
              <a:defRPr/>
            </a:lvl1pPr>
            <a:lvl2pPr marL="681037" indent="-342900">
              <a:buClr>
                <a:srgbClr val="007FA9"/>
              </a:buClr>
              <a:buSzPct val="100000"/>
              <a:buFont typeface="+mj-lt"/>
              <a:buAutoNum type="alphaLcPeriod"/>
              <a:defRPr/>
            </a:lvl2pPr>
            <a:lvl3pPr marL="1019175" indent="-342900">
              <a:buClr>
                <a:srgbClr val="007FA9"/>
              </a:buClr>
              <a:buSzPct val="100000"/>
              <a:buFont typeface="+mj-lt"/>
              <a:buAutoNum type="romanLcPeriod"/>
              <a:defRPr>
                <a:latin typeface="+mj-lt"/>
              </a:defRPr>
            </a:lvl3pPr>
            <a:lvl4pPr marL="1357312" indent="-342900">
              <a:buSzPct val="100000"/>
              <a:buFont typeface="+mj-lt"/>
              <a:buAutoNum type="arabicPeriod"/>
              <a:defRPr/>
            </a:lvl4pPr>
            <a:lvl5pPr marL="1695450" indent="-342900">
              <a:buSzPct val="100000"/>
              <a:buFont typeface="+mj-lt"/>
              <a:buAutoNum type="arabicPeriod"/>
              <a:defRPr/>
            </a:lvl5pPr>
          </a:lstStyle>
          <a:p>
            <a:pPr lvl="0"/>
            <a:r>
              <a:rPr lang="en-US" dirty="0"/>
              <a:t>Click to edit Master text styles</a:t>
            </a:r>
          </a:p>
          <a:p>
            <a:pPr lvl="1"/>
            <a:r>
              <a:rPr lang="en-US" dirty="0"/>
              <a:t>Second level</a:t>
            </a:r>
          </a:p>
          <a:p>
            <a:pPr lvl="2"/>
            <a:r>
              <a:rPr lang="en-US" dirty="0"/>
              <a:t>Third level</a:t>
            </a:r>
          </a:p>
        </p:txBody>
      </p:sp>
      <p:sp>
        <p:nvSpPr>
          <p:cNvPr id="2" name="Footer Placeholder 1">
            <a:extLst>
              <a:ext uri="{FF2B5EF4-FFF2-40B4-BE49-F238E27FC236}">
                <a16:creationId xmlns:a16="http://schemas.microsoft.com/office/drawing/2014/main" id="{E5CB4F33-CB72-A949-871F-131CC75C4057}"/>
              </a:ext>
            </a:extLst>
          </p:cNvPr>
          <p:cNvSpPr>
            <a:spLocks noGrp="1"/>
          </p:cNvSpPr>
          <p:nvPr>
            <p:ph type="ftr" sz="quarter" idx="13"/>
          </p:nvPr>
        </p:nvSpPr>
        <p:spPr/>
        <p:txBody>
          <a:bodyPr anchor="ctr"/>
          <a:lstStyle/>
          <a:p>
            <a:r>
              <a:rPr lang="en-US" dirty="0"/>
              <a:t>Delete the subheadings if you don’t need them</a:t>
            </a:r>
          </a:p>
        </p:txBody>
      </p:sp>
      <p:sp>
        <p:nvSpPr>
          <p:cNvPr id="9" name="Slide Number Placeholder 16">
            <a:extLst>
              <a:ext uri="{FF2B5EF4-FFF2-40B4-BE49-F238E27FC236}">
                <a16:creationId xmlns:a16="http://schemas.microsoft.com/office/drawing/2014/main" id="{90CD474C-A3E4-E54F-8CA3-DDD8792CDB67}"/>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281959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10" name="Grid Layer" hidden="1">
            <a:extLst>
              <a:ext uri="{FF2B5EF4-FFF2-40B4-BE49-F238E27FC236}">
                <a16:creationId xmlns:a16="http://schemas.microsoft.com/office/drawing/2014/main" id="{EA92993B-9F13-204B-907F-3248F162D455}"/>
              </a:ext>
            </a:extLst>
          </p:cNvPr>
          <p:cNvPicPr>
            <a:picLocks noChangeAspect="1"/>
          </p:cNvPicPr>
          <p:nvPr userDrawn="1"/>
        </p:nvPicPr>
        <p:blipFill>
          <a:blip r:embed="rId20"/>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426D3F0-AE83-DB42-B5CE-3AEEDB1F6021}"/>
              </a:ext>
            </a:extLst>
          </p:cNvPr>
          <p:cNvSpPr>
            <a:spLocks noGrp="1"/>
          </p:cNvSpPr>
          <p:nvPr userDrawn="1">
            <p:ph type="title"/>
          </p:nvPr>
        </p:nvSpPr>
        <p:spPr>
          <a:xfrm>
            <a:off x="1676400" y="381000"/>
            <a:ext cx="9829800" cy="952500"/>
          </a:xfrm>
          <a:prstGeom prst="rect">
            <a:avLst/>
          </a:prstGeom>
        </p:spPr>
        <p:txBody>
          <a:bodyPr vert="horz" wrap="square" lIns="0" tIns="0" rIns="0" bIns="0" rtlCol="0" anchor="b">
            <a:noAutofit/>
          </a:bodyPr>
          <a:lstStyle/>
          <a:p>
            <a:r>
              <a:rPr lang="en-US" dirty="0"/>
              <a:t>Heading 1: Wrapping to </a:t>
            </a:r>
            <a:br>
              <a:rPr lang="en-US" dirty="0"/>
            </a:br>
            <a:r>
              <a:rPr lang="en-US" dirty="0"/>
              <a:t>Second Line</a:t>
            </a:r>
          </a:p>
        </p:txBody>
      </p:sp>
      <p:sp>
        <p:nvSpPr>
          <p:cNvPr id="3" name="Text Placeholder 2">
            <a:extLst>
              <a:ext uri="{FF2B5EF4-FFF2-40B4-BE49-F238E27FC236}">
                <a16:creationId xmlns:a16="http://schemas.microsoft.com/office/drawing/2014/main" id="{36A9DE50-78EF-A248-8C3F-20B303A05AA2}"/>
              </a:ext>
            </a:extLst>
          </p:cNvPr>
          <p:cNvSpPr>
            <a:spLocks noGrp="1"/>
          </p:cNvSpPr>
          <p:nvPr>
            <p:ph type="body" idx="1"/>
          </p:nvPr>
        </p:nvSpPr>
        <p:spPr>
          <a:xfrm>
            <a:off x="1676400" y="1918943"/>
            <a:ext cx="9829800" cy="4258019"/>
          </a:xfrm>
          <a:prstGeom prst="rect">
            <a:avLst/>
          </a:prstGeom>
        </p:spPr>
        <p:txBody>
          <a:bodyPr vert="horz" lIns="0" tIns="0" rIns="0" bIns="0" rtlCol="0">
            <a:norm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4" name="Footer Placeholder 3">
            <a:extLst>
              <a:ext uri="{FF2B5EF4-FFF2-40B4-BE49-F238E27FC236}">
                <a16:creationId xmlns:a16="http://schemas.microsoft.com/office/drawing/2014/main" id="{745B4D50-90D8-3245-AC51-456B731FDF44}"/>
              </a:ext>
            </a:extLst>
          </p:cNvPr>
          <p:cNvSpPr>
            <a:spLocks noGrp="1"/>
          </p:cNvSpPr>
          <p:nvPr>
            <p:ph type="ftr" sz="quarter" idx="3"/>
          </p:nvPr>
        </p:nvSpPr>
        <p:spPr>
          <a:xfrm>
            <a:off x="365760" y="6172200"/>
            <a:ext cx="6073140" cy="365125"/>
          </a:xfrm>
          <a:prstGeom prst="rect">
            <a:avLst/>
          </a:prstGeom>
        </p:spPr>
        <p:txBody>
          <a:bodyPr vert="horz" lIns="0" tIns="0" rIns="0" bIns="0" rtlCol="0" anchor="ctr"/>
          <a:lstStyle>
            <a:lvl1pPr algn="l">
              <a:defRPr sz="1400">
                <a:solidFill>
                  <a:schemeClr val="accent1"/>
                </a:solidFill>
              </a:defRPr>
            </a:lvl1pPr>
          </a:lstStyle>
          <a:p>
            <a:r>
              <a:rPr lang="en-US" dirty="0"/>
              <a:t>Footer (optional)</a:t>
            </a:r>
          </a:p>
        </p:txBody>
      </p:sp>
      <p:sp>
        <p:nvSpPr>
          <p:cNvPr id="17" name="Slide Number Placeholder 16">
            <a:extLst>
              <a:ext uri="{FF2B5EF4-FFF2-40B4-BE49-F238E27FC236}">
                <a16:creationId xmlns:a16="http://schemas.microsoft.com/office/drawing/2014/main" id="{D4AD55C6-CE92-534A-BB6D-AEECCEB1C177}"/>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954901502"/>
      </p:ext>
    </p:extLst>
  </p:cSld>
  <p:clrMap bg1="lt1" tx1="dk1" bg2="lt2" tx2="dk2" accent1="accent1" accent2="accent2" accent3="accent3" accent4="accent4" accent5="accent5" accent6="accent6" hlink="hlink" folHlink="folHlink"/>
  <p:sldLayoutIdLst>
    <p:sldLayoutId id="2147483658" r:id="rId1"/>
    <p:sldLayoutId id="2147483681" r:id="rId2"/>
    <p:sldLayoutId id="2147483666" r:id="rId3"/>
    <p:sldLayoutId id="2147483651" r:id="rId4"/>
    <p:sldLayoutId id="2147483662" r:id="rId5"/>
    <p:sldLayoutId id="2147483654" r:id="rId6"/>
    <p:sldLayoutId id="2147483650" r:id="rId7"/>
    <p:sldLayoutId id="2147483652" r:id="rId8"/>
    <p:sldLayoutId id="2147483665" r:id="rId9"/>
    <p:sldLayoutId id="2147483660" r:id="rId10"/>
    <p:sldLayoutId id="2147483653" r:id="rId11"/>
    <p:sldLayoutId id="2147483659" r:id="rId12"/>
    <p:sldLayoutId id="2147483663" r:id="rId13"/>
    <p:sldLayoutId id="2147483680" r:id="rId14"/>
    <p:sldLayoutId id="2147483656" r:id="rId15"/>
    <p:sldLayoutId id="2147483679" r:id="rId16"/>
    <p:sldLayoutId id="2147483657" r:id="rId17"/>
  </p:sldLayoutIdLst>
  <p:hf hdr="0" dt="0"/>
  <p:txStyles>
    <p:titleStyle>
      <a:lvl1pPr algn="l" defTabSz="914400" rtl="0" eaLnBrk="1" latinLnBrk="0" hangingPunct="1">
        <a:lnSpc>
          <a:spcPts val="3600"/>
        </a:lnSpc>
        <a:spcBef>
          <a:spcPct val="0"/>
        </a:spcBef>
        <a:buNone/>
        <a:defRPr sz="3600" b="1" i="0" kern="1200">
          <a:solidFill>
            <a:srgbClr val="0D3162"/>
          </a:solidFill>
          <a:latin typeface="Arial Black" panose="020B0604020202020204" pitchFamily="34" charset="0"/>
          <a:ea typeface="+mj-ea"/>
          <a:cs typeface="Arial Black" panose="020B0604020202020204" pitchFamily="34" charset="0"/>
        </a:defRPr>
      </a:lvl1pPr>
    </p:titleStyle>
    <p:bodyStyle>
      <a:lvl1pPr marL="338138" indent="-338138" algn="l" defTabSz="914400" rtl="0" eaLnBrk="1" latinLnBrk="0" hangingPunct="1">
        <a:lnSpc>
          <a:spcPct val="100000"/>
        </a:lnSpc>
        <a:spcBef>
          <a:spcPts val="1200"/>
        </a:spcBef>
        <a:spcAft>
          <a:spcPts val="0"/>
        </a:spcAft>
        <a:buClr>
          <a:srgbClr val="007FA9"/>
        </a:buClr>
        <a:buSzPct val="120000"/>
        <a:buFont typeface="Wingdings" pitchFamily="2" charset="2"/>
        <a:buChar char="§"/>
        <a:tabLst/>
        <a:defRPr sz="2000" kern="1200">
          <a:solidFill>
            <a:schemeClr val="tx1"/>
          </a:solidFill>
          <a:latin typeface="+mn-lt"/>
          <a:ea typeface="+mn-ea"/>
          <a:cs typeface="+mn-cs"/>
        </a:defRPr>
      </a:lvl1pPr>
      <a:lvl2pPr marL="676275" indent="-338138" algn="l" defTabSz="914400" rtl="0" eaLnBrk="1" latinLnBrk="0" hangingPunct="1">
        <a:lnSpc>
          <a:spcPct val="100000"/>
        </a:lnSpc>
        <a:spcBef>
          <a:spcPts val="1200"/>
        </a:spcBef>
        <a:buClr>
          <a:srgbClr val="007FA9"/>
        </a:buClr>
        <a:buSzPct val="160000"/>
        <a:buFont typeface="System Font Regular"/>
        <a:buChar char="‣"/>
        <a:tabLst/>
        <a:defRPr sz="2000" kern="1200">
          <a:solidFill>
            <a:schemeClr val="tx1"/>
          </a:solidFill>
          <a:latin typeface="+mj-lt"/>
          <a:ea typeface="+mn-ea"/>
          <a:cs typeface="+mn-cs"/>
        </a:defRPr>
      </a:lvl2pPr>
      <a:lvl3pPr marL="1014413" indent="-338138" algn="l" defTabSz="914400" rtl="0" eaLnBrk="1" latinLnBrk="0" hangingPunct="1">
        <a:lnSpc>
          <a:spcPct val="100000"/>
        </a:lnSpc>
        <a:spcBef>
          <a:spcPts val="1200"/>
        </a:spcBef>
        <a:buClr>
          <a:srgbClr val="22A9D0"/>
        </a:buClr>
        <a:buSzPct val="120000"/>
        <a:buFontTx/>
        <a:buBlip>
          <a:blip r:embed="rId21"/>
        </a:buBlip>
        <a:tabLst/>
        <a:defRPr sz="2000" kern="1200">
          <a:solidFill>
            <a:schemeClr val="tx1"/>
          </a:solidFill>
          <a:latin typeface="+mn-lt"/>
          <a:ea typeface="+mn-ea"/>
          <a:cs typeface="+mn-cs"/>
        </a:defRPr>
      </a:lvl3pPr>
      <a:lvl4pPr marL="1352550" indent="-338138" algn="l" defTabSz="914400" rtl="0" eaLnBrk="1" latinLnBrk="0" hangingPunct="1">
        <a:lnSpc>
          <a:spcPct val="90000"/>
        </a:lnSpc>
        <a:spcBef>
          <a:spcPts val="0"/>
        </a:spcBef>
        <a:buClr>
          <a:srgbClr val="007FA9"/>
        </a:buClr>
        <a:buSzPct val="120000"/>
        <a:buFont typeface="Wingdings" pitchFamily="2" charset="2"/>
        <a:buChar char="§"/>
        <a:tabLst/>
        <a:defRPr sz="2000" kern="1200">
          <a:solidFill>
            <a:schemeClr val="tx1"/>
          </a:solidFill>
          <a:latin typeface="+mj-lt"/>
          <a:ea typeface="+mn-ea"/>
          <a:cs typeface="+mn-cs"/>
        </a:defRPr>
      </a:lvl4pPr>
      <a:lvl5pPr marL="1690688" indent="-338138" algn="l" defTabSz="914400" rtl="0" eaLnBrk="1" latinLnBrk="0" hangingPunct="1">
        <a:lnSpc>
          <a:spcPct val="100000"/>
        </a:lnSpc>
        <a:spcBef>
          <a:spcPts val="0"/>
        </a:spcBef>
        <a:buClr>
          <a:srgbClr val="22A9D0"/>
        </a:buClr>
        <a:buSzPct val="120000"/>
        <a:buFontTx/>
        <a:buBlip>
          <a:blip r:embed="rId22"/>
        </a:buBlip>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userDrawn="1">
          <p15:clr>
            <a:srgbClr val="C35EA4"/>
          </p15:clr>
        </p15:guide>
        <p15:guide id="2" pos="7248" userDrawn="1">
          <p15:clr>
            <a:srgbClr val="C35EA4"/>
          </p15:clr>
        </p15:guide>
        <p15:guide id="3" orient="horz" pos="3360" userDrawn="1">
          <p15:clr>
            <a:srgbClr val="C35EA4"/>
          </p15:clr>
        </p15:guide>
        <p15:guide id="4" pos="4272" userDrawn="1">
          <p15:clr>
            <a:srgbClr val="F26B43"/>
          </p15:clr>
        </p15:guide>
        <p15:guide id="5" pos="4056" userDrawn="1">
          <p15:clr>
            <a:srgbClr val="F26B43"/>
          </p15:clr>
        </p15:guide>
        <p15:guide id="6" pos="1056" userDrawn="1">
          <p15:clr>
            <a:srgbClr val="F26B43"/>
          </p15:clr>
        </p15:guide>
        <p15:guide id="7" orient="horz" pos="840" userDrawn="1">
          <p15:clr>
            <a:srgbClr val="C35EA4"/>
          </p15:clr>
        </p15:guide>
        <p15:guide id="8" pos="2352" userDrawn="1">
          <p15:clr>
            <a:srgbClr val="F26B43"/>
          </p15:clr>
        </p15:guide>
        <p15:guide id="9" pos="4680" userDrawn="1">
          <p15:clr>
            <a:srgbClr val="F26B43"/>
          </p15:clr>
        </p15:guide>
        <p15:guide id="10" pos="4896" userDrawn="1">
          <p15:clr>
            <a:srgbClr val="F26B43"/>
          </p15:clr>
        </p15:guide>
        <p15:guide id="11" pos="2136" userDrawn="1">
          <p15:clr>
            <a:srgbClr val="F26B43"/>
          </p15:clr>
        </p15:guide>
        <p15:guide id="12" orient="horz" pos="3600" userDrawn="1">
          <p15:clr>
            <a:srgbClr val="C35EA4"/>
          </p15:clr>
        </p15:guide>
        <p15:guide id="13" pos="1704" userDrawn="1">
          <p15:clr>
            <a:srgbClr val="F26B43"/>
          </p15:clr>
        </p15:guide>
        <p15:guide id="14" pos="6624" userDrawn="1">
          <p15:clr>
            <a:srgbClr val="F26B43"/>
          </p15:clr>
        </p15:guide>
        <p15:guide id="15" pos="6816" userDrawn="1">
          <p15:clr>
            <a:srgbClr val="F26B43"/>
          </p15:clr>
        </p15:guide>
        <p15:guide id="16" pos="3624" userDrawn="1">
          <p15:clr>
            <a:srgbClr val="F26B43"/>
          </p15:clr>
        </p15:guide>
        <p15:guide id="17" pos="2760" userDrawn="1">
          <p15:clr>
            <a:srgbClr val="F26B43"/>
          </p15:clr>
        </p15:guide>
        <p15:guide id="18" pos="2976" userDrawn="1">
          <p15:clr>
            <a:srgbClr val="F26B43"/>
          </p15:clr>
        </p15:guide>
        <p15:guide id="19" pos="3408" userDrawn="1">
          <p15:clr>
            <a:srgbClr val="F26B43"/>
          </p15:clr>
        </p15:guide>
        <p15:guide id="20" pos="1488" userDrawn="1">
          <p15:clr>
            <a:srgbClr val="F26B43"/>
          </p15:clr>
        </p15:guide>
        <p15:guide id="21" pos="5328" userDrawn="1">
          <p15:clr>
            <a:srgbClr val="F26B43"/>
          </p15:clr>
        </p15:guide>
        <p15:guide id="22" pos="5544" userDrawn="1">
          <p15:clr>
            <a:srgbClr val="F26B43"/>
          </p15:clr>
        </p15:guide>
        <p15:guide id="23" pos="6192" userDrawn="1">
          <p15:clr>
            <a:srgbClr val="F26B43"/>
          </p15:clr>
        </p15:guide>
        <p15:guide id="24" pos="5976" userDrawn="1">
          <p15:clr>
            <a:srgbClr val="F26B43"/>
          </p15:clr>
        </p15:guide>
        <p15:guide id="25" pos="840" userDrawn="1">
          <p15:clr>
            <a:srgbClr val="F26B43"/>
          </p15:clr>
        </p15:guide>
        <p15:guide id="26" orient="horz" pos="240" userDrawn="1">
          <p15:clr>
            <a:srgbClr val="C35EA4"/>
          </p15:clr>
        </p15:guide>
        <p15:guide id="27" orient="horz" pos="1080" userDrawn="1">
          <p15:clr>
            <a:srgbClr val="F26B43"/>
          </p15:clr>
        </p15:guide>
        <p15:guide id="28" orient="horz" pos="1920" userDrawn="1">
          <p15:clr>
            <a:srgbClr val="F26B43"/>
          </p15:clr>
        </p15:guide>
        <p15:guide id="29" orient="horz" pos="1680" userDrawn="1">
          <p15:clr>
            <a:srgbClr val="F26B43"/>
          </p15:clr>
        </p15:guide>
        <p15:guide id="31" orient="horz" pos="2520" userDrawn="1">
          <p15:clr>
            <a:srgbClr val="F26B43"/>
          </p15:clr>
        </p15:guide>
        <p15:guide id="32" orient="horz" pos="2760" userDrawn="1">
          <p15:clr>
            <a:srgbClr val="F26B43"/>
          </p15:clr>
        </p15:guide>
        <p15:guide id="33" orient="horz" pos="4080" userDrawn="1">
          <p15:clr>
            <a:srgbClr val="C35EA4"/>
          </p15:clr>
        </p15:guide>
        <p15:guide id="34" orient="horz" pos="720"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0F0CD4-AC09-5D4A-8CB2-9B61DE0E6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6B4F07-316E-8045-A5F7-7E6DC8D7B1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7D3EE-B1B2-084F-975F-E98100CDF2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2917BC92-5F93-A945-8FA4-5EBA8FBC79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(optional)</a:t>
            </a:r>
          </a:p>
        </p:txBody>
      </p:sp>
      <p:sp>
        <p:nvSpPr>
          <p:cNvPr id="6" name="Slide Number Placeholder 5">
            <a:extLst>
              <a:ext uri="{FF2B5EF4-FFF2-40B4-BE49-F238E27FC236}">
                <a16:creationId xmlns:a16="http://schemas.microsoft.com/office/drawing/2014/main" id="{3B52088C-988B-0B42-996C-67CD3DA979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0D8EC-4889-BE48-8DB6-BE41B9902672}" type="slidenum">
              <a:rPr lang="en-US" smtClean="0"/>
              <a:t>‹#›</a:t>
            </a:fld>
            <a:endParaRPr lang="en-US" dirty="0"/>
          </a:p>
        </p:txBody>
      </p:sp>
    </p:spTree>
    <p:extLst>
      <p:ext uri="{BB962C8B-B14F-4D97-AF65-F5344CB8AC3E}">
        <p14:creationId xmlns:p14="http://schemas.microsoft.com/office/powerpoint/2010/main" val="37453714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hud.gov/sites/dfiles/PIH/documents/PIH-2020-22-OPHVPCARESActImplementationForMainstream.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1657AF-0C73-EF47-9502-FBEE56555DF4}"/>
              </a:ext>
            </a:extLst>
          </p:cNvPr>
          <p:cNvSpPr>
            <a:spLocks noGrp="1"/>
          </p:cNvSpPr>
          <p:nvPr>
            <p:ph type="title"/>
          </p:nvPr>
        </p:nvSpPr>
        <p:spPr/>
        <p:txBody>
          <a:bodyPr/>
          <a:lstStyle/>
          <a:p>
            <a:r>
              <a:rPr lang="en-US" dirty="0"/>
              <a:t>Challenges Facing People with </a:t>
            </a:r>
            <a:r>
              <a:rPr lang="en-US" dirty="0" smtClean="0"/>
              <a:t>Disabilities During </a:t>
            </a:r>
            <a:r>
              <a:rPr lang="en-US" dirty="0"/>
              <a:t>the </a:t>
            </a:r>
            <a:r>
              <a:rPr lang="en-US" dirty="0" smtClean="0"/>
              <a:t>Pandemic</a:t>
            </a:r>
            <a:endParaRPr lang="en-US" dirty="0"/>
          </a:p>
        </p:txBody>
      </p:sp>
      <p:sp>
        <p:nvSpPr>
          <p:cNvPr id="18" name="Subtitle 17">
            <a:extLst>
              <a:ext uri="{FF2B5EF4-FFF2-40B4-BE49-F238E27FC236}">
                <a16:creationId xmlns:a16="http://schemas.microsoft.com/office/drawing/2014/main" id="{1E3020B0-0B6F-0042-AA10-3B6839A90E2F}"/>
              </a:ext>
            </a:extLst>
          </p:cNvPr>
          <p:cNvSpPr>
            <a:spLocks noGrp="1"/>
          </p:cNvSpPr>
          <p:nvPr>
            <p:ph type="subTitle" idx="1"/>
          </p:nvPr>
        </p:nvSpPr>
        <p:spPr>
          <a:xfrm>
            <a:off x="2705100" y="2667000"/>
            <a:ext cx="8801100" cy="952500"/>
          </a:xfrm>
        </p:spPr>
        <p:txBody>
          <a:bodyPr/>
          <a:lstStyle/>
          <a:p>
            <a:endParaRPr lang="en-US" dirty="0"/>
          </a:p>
          <a:p>
            <a:endParaRPr lang="en-US" dirty="0"/>
          </a:p>
          <a:p>
            <a:endParaRPr lang="en-US" dirty="0"/>
          </a:p>
        </p:txBody>
      </p:sp>
      <p:sp>
        <p:nvSpPr>
          <p:cNvPr id="15" name="Text Placeholder 14">
            <a:extLst>
              <a:ext uri="{FF2B5EF4-FFF2-40B4-BE49-F238E27FC236}">
                <a16:creationId xmlns:a16="http://schemas.microsoft.com/office/drawing/2014/main" id="{BF4C5006-F069-7A47-A302-F7173AB10C20}"/>
              </a:ext>
            </a:extLst>
          </p:cNvPr>
          <p:cNvSpPr>
            <a:spLocks noGrp="1"/>
          </p:cNvSpPr>
          <p:nvPr>
            <p:ph type="body" sz="quarter" idx="15"/>
          </p:nvPr>
        </p:nvSpPr>
        <p:spPr/>
        <p:txBody>
          <a:bodyPr>
            <a:normAutofit/>
          </a:bodyPr>
          <a:lstStyle/>
          <a:p>
            <a:r>
              <a:rPr lang="en-US" dirty="0" smtClean="0"/>
              <a:t>Lisa Sloane, Technical Assistance Collaborative</a:t>
            </a:r>
            <a:endParaRPr lang="en-US" dirty="0"/>
          </a:p>
        </p:txBody>
      </p:sp>
      <p:sp>
        <p:nvSpPr>
          <p:cNvPr id="11" name="Text Placeholder 10">
            <a:extLst>
              <a:ext uri="{FF2B5EF4-FFF2-40B4-BE49-F238E27FC236}">
                <a16:creationId xmlns:a16="http://schemas.microsoft.com/office/drawing/2014/main" id="{6BF1A65F-DD0B-FC44-BF13-4CEA1A5F9B67}"/>
              </a:ext>
            </a:extLst>
          </p:cNvPr>
          <p:cNvSpPr>
            <a:spLocks noGrp="1"/>
          </p:cNvSpPr>
          <p:nvPr>
            <p:ph type="body" sz="quarter" idx="16"/>
          </p:nvPr>
        </p:nvSpPr>
        <p:spPr/>
        <p:txBody>
          <a:bodyPr/>
          <a:lstStyle/>
          <a:p>
            <a:r>
              <a:rPr lang="en-US" dirty="0" smtClean="0"/>
              <a:t>November 2, 2020</a:t>
            </a:r>
            <a:endParaRPr lang="en-US" dirty="0"/>
          </a:p>
        </p:txBody>
      </p:sp>
    </p:spTree>
    <p:extLst>
      <p:ext uri="{BB962C8B-B14F-4D97-AF65-F5344CB8AC3E}">
        <p14:creationId xmlns:p14="http://schemas.microsoft.com/office/powerpoint/2010/main" val="2503987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Where Do People with Disabilities Live?</a:t>
            </a:r>
            <a:endParaRPr lang="en-US" sz="3200" dirty="0"/>
          </a:p>
        </p:txBody>
      </p:sp>
      <p:sp>
        <p:nvSpPr>
          <p:cNvPr id="4" name="Text Placeholder 3"/>
          <p:cNvSpPr>
            <a:spLocks noGrp="1"/>
          </p:cNvSpPr>
          <p:nvPr>
            <p:ph type="body" sz="quarter" idx="13"/>
          </p:nvPr>
        </p:nvSpPr>
        <p:spPr>
          <a:xfrm>
            <a:off x="1676400" y="1447800"/>
            <a:ext cx="9296400" cy="4267200"/>
          </a:xfrm>
        </p:spPr>
        <p:txBody>
          <a:bodyPr>
            <a:normAutofit/>
          </a:bodyPr>
          <a:lstStyle/>
          <a:p>
            <a:r>
              <a:rPr lang="en-US" dirty="0" smtClean="0"/>
              <a:t>Group Homes and ICF: People with I/DD: In </a:t>
            </a:r>
            <a:r>
              <a:rPr lang="en-US" dirty="0"/>
              <a:t>FY2015, 559,172 people (82%) who lived outside of their family home resided in settings for six or </a:t>
            </a:r>
            <a:r>
              <a:rPr lang="en-US" dirty="0" smtClean="0"/>
              <a:t>fewer.</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Footer Placeholder 4"/>
          <p:cNvSpPr>
            <a:spLocks noGrp="1"/>
          </p:cNvSpPr>
          <p:nvPr>
            <p:ph type="ftr" sz="quarter" idx="14"/>
          </p:nvPr>
        </p:nvSpPr>
        <p:spPr>
          <a:xfrm>
            <a:off x="1219200" y="6160643"/>
            <a:ext cx="8839200" cy="538312"/>
          </a:xfrm>
        </p:spPr>
        <p:txBody>
          <a:bodyPr/>
          <a:lstStyle/>
          <a:p>
            <a:r>
              <a:rPr lang="en-US" sz="1100" b="1" dirty="0"/>
              <a:t>Rebalancing of Long-Term Supports and Services for Individuals with Intellectual and Developmental Disabilities in the United States </a:t>
            </a:r>
            <a:endParaRPr lang="en-US" sz="1100" dirty="0"/>
          </a:p>
          <a:p>
            <a:r>
              <a:rPr lang="en-US" sz="1100" dirty="0"/>
              <a:t>Amie Lulinski, PhD, Nicole T. Jorwic, JD, Emily Shea Tanis, PhD, &amp; David Braddock, PhD</a:t>
            </a:r>
          </a:p>
        </p:txBody>
      </p:sp>
      <p:sp>
        <p:nvSpPr>
          <p:cNvPr id="6" name="Slide Number Placeholder 5"/>
          <p:cNvSpPr>
            <a:spLocks noGrp="1"/>
          </p:cNvSpPr>
          <p:nvPr>
            <p:ph type="sldNum" sz="quarter" idx="4"/>
          </p:nvPr>
        </p:nvSpPr>
        <p:spPr/>
        <p:txBody>
          <a:bodyPr/>
          <a:lstStyle/>
          <a:p>
            <a:fld id="{B31B09A4-47ED-9E4B-A9DC-669DB755F4F1}" type="slidenum">
              <a:rPr lang="en-US" smtClean="0"/>
              <a:pPr/>
              <a:t>2</a:t>
            </a:fld>
            <a:endParaRPr lang="en-US" dirty="0"/>
          </a:p>
        </p:txBody>
      </p:sp>
      <p:pic>
        <p:nvPicPr>
          <p:cNvPr id="7" name="Picture 6"/>
          <p:cNvPicPr>
            <a:picLocks noChangeAspect="1"/>
          </p:cNvPicPr>
          <p:nvPr/>
        </p:nvPicPr>
        <p:blipFill>
          <a:blip r:embed="rId2"/>
          <a:stretch>
            <a:fillRect/>
          </a:stretch>
        </p:blipFill>
        <p:spPr>
          <a:xfrm>
            <a:off x="3402330" y="2514600"/>
            <a:ext cx="4352081" cy="2587925"/>
          </a:xfrm>
          <a:prstGeom prst="rect">
            <a:avLst/>
          </a:prstGeom>
        </p:spPr>
      </p:pic>
    </p:spTree>
    <p:extLst>
      <p:ext uri="{BB962C8B-B14F-4D97-AF65-F5344CB8AC3E}">
        <p14:creationId xmlns:p14="http://schemas.microsoft.com/office/powerpoint/2010/main" val="4262133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Where Do People with Disabilities Live?</a:t>
            </a:r>
          </a:p>
        </p:txBody>
      </p:sp>
      <p:sp>
        <p:nvSpPr>
          <p:cNvPr id="4" name="Text Placeholder 3"/>
          <p:cNvSpPr>
            <a:spLocks noGrp="1"/>
          </p:cNvSpPr>
          <p:nvPr>
            <p:ph type="body" sz="quarter" idx="13"/>
          </p:nvPr>
        </p:nvSpPr>
        <p:spPr>
          <a:xfrm>
            <a:off x="1676400" y="1447800"/>
            <a:ext cx="8839200" cy="4267200"/>
          </a:xfrm>
        </p:spPr>
        <p:txBody>
          <a:bodyPr>
            <a:normAutofit/>
          </a:bodyPr>
          <a:lstStyle/>
          <a:p>
            <a:r>
              <a:rPr lang="en-US" dirty="0" smtClean="0"/>
              <a:t>Mathematica found </a:t>
            </a:r>
            <a:r>
              <a:rPr lang="en-US" dirty="0"/>
              <a:t>almost 190,000 non-elderly people with physical disabilities, over 77,000 with intellectual </a:t>
            </a:r>
            <a:r>
              <a:rPr lang="en-US" dirty="0" smtClean="0"/>
              <a:t>or </a:t>
            </a:r>
            <a:r>
              <a:rPr lang="en-US" dirty="0"/>
              <a:t>developmental disabilities (I/DD), and over 34,000 with psychiatric disabilities living in Medicaid-supported nursing homes, intermediate care facilities for individuals with intellectual disabilities, psychiatric facilities, or long-term care hospitals for at least 90 continuous days. </a:t>
            </a:r>
            <a:endParaRPr lang="en-US" dirty="0" smtClean="0"/>
          </a:p>
          <a:p>
            <a:r>
              <a:rPr lang="en-US" dirty="0" smtClean="0"/>
              <a:t>The </a:t>
            </a:r>
            <a:r>
              <a:rPr lang="en-US" dirty="0"/>
              <a:t>National Association of State Mental Health Program Directors found that approximately 40,000 people with mental illness reside in state mental health </a:t>
            </a:r>
            <a:r>
              <a:rPr lang="en-US" dirty="0" smtClean="0"/>
              <a:t>institutions (2014</a:t>
            </a:r>
            <a:r>
              <a:rPr lang="en-US" dirty="0" smtClean="0"/>
              <a:t>).</a:t>
            </a:r>
          </a:p>
          <a:p>
            <a:r>
              <a:rPr lang="en-US" dirty="0" smtClean="0"/>
              <a:t>2019 HUD Annual Homeless Point In Time found 34,195 individuals in shelter experiencing chronic homelessness and 60,783 unsheltered individuals experiencing chronic homelessness. Definition of chronic homelessness includes having a disabling condition.</a:t>
            </a:r>
          </a:p>
          <a:p>
            <a:endParaRPr lang="en-US" dirty="0"/>
          </a:p>
        </p:txBody>
      </p:sp>
      <p:sp>
        <p:nvSpPr>
          <p:cNvPr id="5" name="Footer Placeholder 4"/>
          <p:cNvSpPr>
            <a:spLocks noGrp="1"/>
          </p:cNvSpPr>
          <p:nvPr>
            <p:ph type="ftr" sz="quarter" idx="14"/>
          </p:nvPr>
        </p:nvSpPr>
        <p:spPr>
          <a:xfrm>
            <a:off x="1828800" y="6096000"/>
            <a:ext cx="6073140" cy="365125"/>
          </a:xfrm>
        </p:spPr>
        <p:txBody>
          <a:bodyPr/>
          <a:lstStyle/>
          <a:p>
            <a:r>
              <a:rPr lang="en-US" dirty="0" smtClean="0"/>
              <a:t>Priced Out at www.tacinc.org</a:t>
            </a:r>
            <a:endParaRPr lang="en-US" dirty="0"/>
          </a:p>
        </p:txBody>
      </p:sp>
      <p:sp>
        <p:nvSpPr>
          <p:cNvPr id="6" name="Slide Number Placeholder 5"/>
          <p:cNvSpPr>
            <a:spLocks noGrp="1"/>
          </p:cNvSpPr>
          <p:nvPr>
            <p:ph type="sldNum" sz="quarter" idx="4"/>
          </p:nvPr>
        </p:nvSpPr>
        <p:spPr/>
        <p:txBody>
          <a:bodyPr/>
          <a:lstStyle/>
          <a:p>
            <a:fld id="{B31B09A4-47ED-9E4B-A9DC-669DB755F4F1}" type="slidenum">
              <a:rPr lang="en-US" smtClean="0"/>
              <a:pPr/>
              <a:t>3</a:t>
            </a:fld>
            <a:endParaRPr lang="en-US" dirty="0"/>
          </a:p>
        </p:txBody>
      </p:sp>
    </p:spTree>
    <p:extLst>
      <p:ext uri="{BB962C8B-B14F-4D97-AF65-F5344CB8AC3E}">
        <p14:creationId xmlns:p14="http://schemas.microsoft.com/office/powerpoint/2010/main" val="520713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People with Disabilities in Nursing Facilities</a:t>
            </a:r>
            <a:endParaRPr lang="en-US" sz="3200" dirty="0"/>
          </a:p>
        </p:txBody>
      </p:sp>
      <p:sp>
        <p:nvSpPr>
          <p:cNvPr id="4" name="Text Placeholder 3"/>
          <p:cNvSpPr>
            <a:spLocks noGrp="1"/>
          </p:cNvSpPr>
          <p:nvPr>
            <p:ph type="body" sz="quarter" idx="13"/>
          </p:nvPr>
        </p:nvSpPr>
        <p:spPr>
          <a:xfrm>
            <a:off x="1646903" y="1752600"/>
            <a:ext cx="8839200" cy="3962400"/>
          </a:xfrm>
        </p:spPr>
        <p:txBody>
          <a:bodyPr/>
          <a:lstStyle/>
          <a:p>
            <a:r>
              <a:rPr lang="en-US" dirty="0" smtClean="0"/>
              <a:t>Estimated 20% of 1.4 million nursing facility residents are under age 65 (2015).</a:t>
            </a:r>
          </a:p>
          <a:p>
            <a:r>
              <a:rPr lang="en-US" b="1" dirty="0" smtClean="0"/>
              <a:t>The most recently available data show </a:t>
            </a:r>
            <a:r>
              <a:rPr lang="en-US" b="1" dirty="0"/>
              <a:t>long-term care facilities account for 8% of all coronavirus cases but more than 40% of all COVID-19 </a:t>
            </a:r>
            <a:r>
              <a:rPr lang="en-US" b="1" dirty="0" smtClean="0"/>
              <a:t>deaths. </a:t>
            </a:r>
          </a:p>
          <a:p>
            <a:r>
              <a:rPr lang="en-US" dirty="0"/>
              <a:t>R</a:t>
            </a:r>
            <a:r>
              <a:rPr lang="en-US" dirty="0" smtClean="0"/>
              <a:t>esidents </a:t>
            </a:r>
            <a:r>
              <a:rPr lang="en-US" dirty="0"/>
              <a:t>in facilities that serve a relatively large share of Black and Hispanic residents have been disproportionately affected by the </a:t>
            </a:r>
            <a:r>
              <a:rPr lang="en-US" dirty="0" smtClean="0"/>
              <a:t>coronavirus.</a:t>
            </a:r>
            <a:endParaRPr lang="en-US" dirty="0"/>
          </a:p>
          <a:p>
            <a:endParaRPr lang="en-US" dirty="0" smtClean="0"/>
          </a:p>
          <a:p>
            <a:endParaRPr lang="en-US" dirty="0"/>
          </a:p>
        </p:txBody>
      </p:sp>
      <p:sp>
        <p:nvSpPr>
          <p:cNvPr id="5" name="Footer Placeholder 4"/>
          <p:cNvSpPr>
            <a:spLocks noGrp="1"/>
          </p:cNvSpPr>
          <p:nvPr>
            <p:ph type="ftr" sz="quarter" idx="14"/>
          </p:nvPr>
        </p:nvSpPr>
        <p:spPr>
          <a:xfrm>
            <a:off x="1676400" y="6327723"/>
            <a:ext cx="6073140" cy="365125"/>
          </a:xfrm>
        </p:spPr>
        <p:txBody>
          <a:bodyPr/>
          <a:lstStyle/>
          <a:p>
            <a:r>
              <a:rPr lang="en-US" sz="1100" dirty="0"/>
              <a:t>Kaiser Family Foundation Racial and Ethnic Disparities in COVID-19 Cases and Deaths in Nursing Homes. Priya Chidambaram, Tricia Neuman. Oct 27, 2020.</a:t>
            </a:r>
          </a:p>
        </p:txBody>
      </p:sp>
      <p:sp>
        <p:nvSpPr>
          <p:cNvPr id="6" name="Slide Number Placeholder 5"/>
          <p:cNvSpPr>
            <a:spLocks noGrp="1"/>
          </p:cNvSpPr>
          <p:nvPr>
            <p:ph type="sldNum" sz="quarter" idx="4"/>
          </p:nvPr>
        </p:nvSpPr>
        <p:spPr/>
        <p:txBody>
          <a:bodyPr/>
          <a:lstStyle/>
          <a:p>
            <a:fld id="{B31B09A4-47ED-9E4B-A9DC-669DB755F4F1}" type="slidenum">
              <a:rPr lang="en-US" smtClean="0"/>
              <a:pPr/>
              <a:t>4</a:t>
            </a:fld>
            <a:endParaRPr lang="en-US" dirty="0"/>
          </a:p>
        </p:txBody>
      </p:sp>
    </p:spTree>
    <p:extLst>
      <p:ext uri="{BB962C8B-B14F-4D97-AF65-F5344CB8AC3E}">
        <p14:creationId xmlns:p14="http://schemas.microsoft.com/office/powerpoint/2010/main" val="3803696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56418"/>
            <a:ext cx="9829800" cy="938981"/>
          </a:xfrm>
        </p:spPr>
        <p:txBody>
          <a:bodyPr/>
          <a:lstStyle/>
          <a:p>
            <a:r>
              <a:rPr lang="en-US" sz="3200" dirty="0" smtClean="0"/>
              <a:t>People with Disabilities Choose to Live in the Community</a:t>
            </a:r>
            <a:endParaRPr lang="en-US" sz="3200" dirty="0"/>
          </a:p>
        </p:txBody>
      </p:sp>
      <p:sp>
        <p:nvSpPr>
          <p:cNvPr id="4" name="Text Placeholder 3"/>
          <p:cNvSpPr>
            <a:spLocks noGrp="1"/>
          </p:cNvSpPr>
          <p:nvPr>
            <p:ph type="body" sz="quarter" idx="13"/>
          </p:nvPr>
        </p:nvSpPr>
        <p:spPr/>
        <p:txBody>
          <a:bodyPr/>
          <a:lstStyle/>
          <a:p>
            <a:r>
              <a:rPr lang="en-US" dirty="0" smtClean="0"/>
              <a:t>Example: CMS/Medicaid Money Follows Person (MFP) Program transitioned from nursing facilities to community – many to own apartment</a:t>
            </a:r>
          </a:p>
          <a:p>
            <a:pPr lvl="1"/>
            <a:r>
              <a:rPr lang="en-US" dirty="0" smtClean="0"/>
              <a:t>PD	38,961</a:t>
            </a:r>
          </a:p>
          <a:p>
            <a:pPr lvl="1"/>
            <a:r>
              <a:rPr lang="en-US" dirty="0" smtClean="0"/>
              <a:t>ID/DD	16,199</a:t>
            </a:r>
          </a:p>
          <a:p>
            <a:pPr lvl="1"/>
            <a:r>
              <a:rPr lang="en-US" dirty="0" smtClean="0"/>
              <a:t>SMI	7,436</a:t>
            </a:r>
          </a:p>
          <a:p>
            <a:r>
              <a:rPr lang="en-US" b="1" dirty="0" smtClean="0"/>
              <a:t>But </a:t>
            </a:r>
            <a:r>
              <a:rPr lang="en-US" b="1" dirty="0" smtClean="0"/>
              <a:t>cannot transition or de-congregate without affordable</a:t>
            </a:r>
            <a:r>
              <a:rPr lang="en-US" b="1" dirty="0"/>
              <a:t>, accessible housing </a:t>
            </a:r>
            <a:r>
              <a:rPr lang="en-US" b="1" dirty="0" smtClean="0"/>
              <a:t>and community </a:t>
            </a:r>
            <a:r>
              <a:rPr lang="en-US" b="1" dirty="0"/>
              <a:t>based support </a:t>
            </a:r>
            <a:r>
              <a:rPr lang="en-US" b="1" dirty="0" smtClean="0"/>
              <a:t>services!</a:t>
            </a:r>
            <a:endParaRPr lang="en-US" b="1" dirty="0"/>
          </a:p>
          <a:p>
            <a:endParaRPr lang="en-US" dirty="0"/>
          </a:p>
        </p:txBody>
      </p:sp>
      <p:sp>
        <p:nvSpPr>
          <p:cNvPr id="6" name="Slide Number Placeholder 5"/>
          <p:cNvSpPr>
            <a:spLocks noGrp="1"/>
          </p:cNvSpPr>
          <p:nvPr>
            <p:ph type="sldNum" sz="quarter" idx="4"/>
          </p:nvPr>
        </p:nvSpPr>
        <p:spPr/>
        <p:txBody>
          <a:bodyPr/>
          <a:lstStyle/>
          <a:p>
            <a:fld id="{B31B09A4-47ED-9E4B-A9DC-669DB755F4F1}" type="slidenum">
              <a:rPr lang="en-US" smtClean="0"/>
              <a:pPr/>
              <a:t>5</a:t>
            </a:fld>
            <a:endParaRPr lang="en-US" dirty="0"/>
          </a:p>
        </p:txBody>
      </p:sp>
    </p:spTree>
    <p:extLst>
      <p:ext uri="{BB962C8B-B14F-4D97-AF65-F5344CB8AC3E}">
        <p14:creationId xmlns:p14="http://schemas.microsoft.com/office/powerpoint/2010/main" val="2279413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COVID Challenges</a:t>
            </a:r>
            <a:endParaRPr lang="en-US" dirty="0"/>
          </a:p>
        </p:txBody>
      </p:sp>
      <p:sp>
        <p:nvSpPr>
          <p:cNvPr id="4" name="Text Placeholder 3"/>
          <p:cNvSpPr>
            <a:spLocks noGrp="1"/>
          </p:cNvSpPr>
          <p:nvPr>
            <p:ph type="body" sz="quarter" idx="13"/>
          </p:nvPr>
        </p:nvSpPr>
        <p:spPr>
          <a:xfrm>
            <a:off x="1676400" y="1371600"/>
            <a:ext cx="8839200" cy="4343400"/>
          </a:xfrm>
        </p:spPr>
        <p:txBody>
          <a:bodyPr/>
          <a:lstStyle/>
          <a:p>
            <a:r>
              <a:rPr lang="en-US" dirty="0"/>
              <a:t>Lack of </a:t>
            </a:r>
            <a:r>
              <a:rPr lang="en-US" dirty="0" smtClean="0"/>
              <a:t>PPE in nursing facilities, group homes and other congregate settings</a:t>
            </a:r>
            <a:endParaRPr lang="en-US" dirty="0"/>
          </a:p>
          <a:p>
            <a:r>
              <a:rPr lang="en-US" dirty="0" smtClean="0"/>
              <a:t>Nursing facilities – lock down</a:t>
            </a:r>
          </a:p>
          <a:p>
            <a:r>
              <a:rPr lang="en-US" dirty="0" smtClean="0"/>
              <a:t>Housing application process slowed</a:t>
            </a:r>
          </a:p>
          <a:p>
            <a:r>
              <a:rPr lang="en-US" dirty="0" smtClean="0"/>
              <a:t>Medicaid-funded services expanded, but not HCBS slots</a:t>
            </a:r>
          </a:p>
          <a:p>
            <a:endParaRPr lang="en-US" dirty="0"/>
          </a:p>
        </p:txBody>
      </p:sp>
      <p:sp>
        <p:nvSpPr>
          <p:cNvPr id="6" name="Slide Number Placeholder 5"/>
          <p:cNvSpPr>
            <a:spLocks noGrp="1"/>
          </p:cNvSpPr>
          <p:nvPr>
            <p:ph type="sldNum" sz="quarter" idx="4"/>
          </p:nvPr>
        </p:nvSpPr>
        <p:spPr/>
        <p:txBody>
          <a:bodyPr/>
          <a:lstStyle/>
          <a:p>
            <a:fld id="{B31B09A4-47ED-9E4B-A9DC-669DB755F4F1}" type="slidenum">
              <a:rPr lang="en-US" smtClean="0"/>
              <a:pPr/>
              <a:t>6</a:t>
            </a:fld>
            <a:endParaRPr lang="en-US" dirty="0"/>
          </a:p>
        </p:txBody>
      </p:sp>
    </p:spTree>
    <p:extLst>
      <p:ext uri="{BB962C8B-B14F-4D97-AF65-F5344CB8AC3E}">
        <p14:creationId xmlns:p14="http://schemas.microsoft.com/office/powerpoint/2010/main" val="789203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Solutions – During COVID</a:t>
            </a:r>
            <a:endParaRPr lang="en-US" dirty="0"/>
          </a:p>
        </p:txBody>
      </p:sp>
      <p:sp>
        <p:nvSpPr>
          <p:cNvPr id="4" name="Text Placeholder 3"/>
          <p:cNvSpPr>
            <a:spLocks noGrp="1"/>
          </p:cNvSpPr>
          <p:nvPr>
            <p:ph type="body" sz="quarter" idx="13"/>
          </p:nvPr>
        </p:nvSpPr>
        <p:spPr>
          <a:xfrm>
            <a:off x="1676400" y="1371600"/>
            <a:ext cx="8839200" cy="4343400"/>
          </a:xfrm>
        </p:spPr>
        <p:txBody>
          <a:bodyPr/>
          <a:lstStyle/>
          <a:p>
            <a:r>
              <a:rPr lang="en-US" dirty="0" smtClean="0"/>
              <a:t>Ensure stable housing = eviction moratorium, funds for rent and utility arrears</a:t>
            </a:r>
          </a:p>
          <a:p>
            <a:r>
              <a:rPr lang="en-US" dirty="0" smtClean="0"/>
              <a:t>Equitably prioritize decompression resources for people with disabilities existing institutions and congregate settings (not just “public institutions”) </a:t>
            </a:r>
          </a:p>
          <a:p>
            <a:r>
              <a:rPr lang="en-US" dirty="0" smtClean="0"/>
              <a:t>Equal access to programs funded with FEMA, ESG, CRF, and CDBG funds</a:t>
            </a:r>
          </a:p>
          <a:p>
            <a:r>
              <a:rPr lang="en-US" dirty="0" smtClean="0"/>
              <a:t>Pass emergency </a:t>
            </a:r>
            <a:r>
              <a:rPr lang="en-US" dirty="0" smtClean="0"/>
              <a:t>relief now!</a:t>
            </a:r>
            <a:endParaRPr lang="en-US" dirty="0" smtClean="0"/>
          </a:p>
          <a:p>
            <a:pPr lvl="1"/>
            <a:r>
              <a:rPr lang="en-US" dirty="0" smtClean="0"/>
              <a:t>$100 Billion for Emergency Rental Assistance</a:t>
            </a:r>
          </a:p>
          <a:p>
            <a:pPr lvl="1"/>
            <a:r>
              <a:rPr lang="en-US" dirty="0" smtClean="0"/>
              <a:t>$11.5 for Emergency Solutions Grant program</a:t>
            </a:r>
          </a:p>
          <a:p>
            <a:pPr lvl="1"/>
            <a:r>
              <a:rPr lang="en-US" dirty="0" smtClean="0"/>
              <a:t>$10 billion for Housing Choice Voucher program</a:t>
            </a:r>
          </a:p>
        </p:txBody>
      </p:sp>
      <p:sp>
        <p:nvSpPr>
          <p:cNvPr id="6" name="Slide Number Placeholder 5"/>
          <p:cNvSpPr>
            <a:spLocks noGrp="1"/>
          </p:cNvSpPr>
          <p:nvPr>
            <p:ph type="sldNum" sz="quarter" idx="4"/>
          </p:nvPr>
        </p:nvSpPr>
        <p:spPr/>
        <p:txBody>
          <a:bodyPr/>
          <a:lstStyle/>
          <a:p>
            <a:fld id="{B31B09A4-47ED-9E4B-A9DC-669DB755F4F1}" type="slidenum">
              <a:rPr lang="en-US" smtClean="0"/>
              <a:pPr/>
              <a:t>7</a:t>
            </a:fld>
            <a:endParaRPr lang="en-US" dirty="0"/>
          </a:p>
        </p:txBody>
      </p:sp>
    </p:spTree>
    <p:extLst>
      <p:ext uri="{BB962C8B-B14F-4D97-AF65-F5344CB8AC3E}">
        <p14:creationId xmlns:p14="http://schemas.microsoft.com/office/powerpoint/2010/main" val="1843901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9829800" cy="838200"/>
          </a:xfrm>
        </p:spPr>
        <p:txBody>
          <a:bodyPr/>
          <a:lstStyle/>
          <a:p>
            <a:r>
              <a:rPr lang="en-US" sz="3200" dirty="0" smtClean="0"/>
              <a:t>What You Can Do Now to Keep People with Disabilities Safe!</a:t>
            </a:r>
            <a:endParaRPr lang="en-US" sz="3200" dirty="0"/>
          </a:p>
        </p:txBody>
      </p:sp>
      <p:sp>
        <p:nvSpPr>
          <p:cNvPr id="4" name="Text Placeholder 3"/>
          <p:cNvSpPr>
            <a:spLocks noGrp="1"/>
          </p:cNvSpPr>
          <p:nvPr>
            <p:ph type="body" sz="quarter" idx="13"/>
          </p:nvPr>
        </p:nvSpPr>
        <p:spPr>
          <a:xfrm>
            <a:off x="1676400" y="1752600"/>
            <a:ext cx="8839200" cy="3962400"/>
          </a:xfrm>
        </p:spPr>
        <p:txBody>
          <a:bodyPr>
            <a:normAutofit fontScale="92500" lnSpcReduction="20000"/>
          </a:bodyPr>
          <a:lstStyle/>
          <a:p>
            <a:r>
              <a:rPr lang="en-US" dirty="0" smtClean="0"/>
              <a:t>Make sure your local Public Housing Agency (PHA) responds to HUD PIH Notice 2020-09 to secure Mainstream Vouchers for people with disabilities including people living in institutions or who are experiencing homelessness in your community</a:t>
            </a:r>
          </a:p>
          <a:p>
            <a:pPr lvl="1"/>
            <a:r>
              <a:rPr lang="en-US" dirty="0">
                <a:hlinkClick r:id="rId2"/>
              </a:rPr>
              <a:t>https://</a:t>
            </a:r>
            <a:r>
              <a:rPr lang="en-US" dirty="0" smtClean="0">
                <a:hlinkClick r:id="rId2"/>
              </a:rPr>
              <a:t>www.hud.gov/sites/dfiles/PIH/documents/PIH-2020-22-OPHVPCARESActImplementationForMainstream.pdf</a:t>
            </a:r>
            <a:endParaRPr lang="en-US" dirty="0" smtClean="0"/>
          </a:p>
          <a:p>
            <a:pPr lvl="1"/>
            <a:endParaRPr lang="en-US" dirty="0" smtClean="0"/>
          </a:p>
          <a:p>
            <a:r>
              <a:rPr lang="en-US" dirty="0"/>
              <a:t>On September 23, 2020, CMS announced a supplemental funding opportunity available to the 33 MFP demonstration states that are currently operating MFP funded transition programs. </a:t>
            </a:r>
            <a:endParaRPr lang="en-US" dirty="0" smtClean="0"/>
          </a:p>
          <a:p>
            <a:pPr lvl="1"/>
            <a:r>
              <a:rPr lang="en-US" dirty="0" smtClean="0"/>
              <a:t>Under </a:t>
            </a:r>
            <a:r>
              <a:rPr lang="en-US" dirty="0"/>
              <a:t>this supplemental funding opportunity, up to $5 million in MFP grant funds is being made available to each eligible state for planning and capacity building activities to accelerate LTSS system transformation design and implementation and to expand HCBS capacity.</a:t>
            </a:r>
          </a:p>
        </p:txBody>
      </p:sp>
      <p:sp>
        <p:nvSpPr>
          <p:cNvPr id="6" name="Slide Number Placeholder 5"/>
          <p:cNvSpPr>
            <a:spLocks noGrp="1"/>
          </p:cNvSpPr>
          <p:nvPr>
            <p:ph type="sldNum" sz="quarter" idx="4"/>
          </p:nvPr>
        </p:nvSpPr>
        <p:spPr/>
        <p:txBody>
          <a:bodyPr/>
          <a:lstStyle/>
          <a:p>
            <a:fld id="{B31B09A4-47ED-9E4B-A9DC-669DB755F4F1}" type="slidenum">
              <a:rPr lang="en-US" smtClean="0"/>
              <a:pPr/>
              <a:t>8</a:t>
            </a:fld>
            <a:endParaRPr lang="en-US" dirty="0"/>
          </a:p>
        </p:txBody>
      </p:sp>
    </p:spTree>
    <p:extLst>
      <p:ext uri="{BB962C8B-B14F-4D97-AF65-F5344CB8AC3E}">
        <p14:creationId xmlns:p14="http://schemas.microsoft.com/office/powerpoint/2010/main" val="4059458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AC 2020 Digital 3">
      <a:dk1>
        <a:srgbClr val="000000"/>
      </a:dk1>
      <a:lt1>
        <a:srgbClr val="FFFFFF"/>
      </a:lt1>
      <a:dk2>
        <a:srgbClr val="0D3061"/>
      </a:dk2>
      <a:lt2>
        <a:srgbClr val="FFFFFF"/>
      </a:lt2>
      <a:accent1>
        <a:srgbClr val="59656F"/>
      </a:accent1>
      <a:accent2>
        <a:srgbClr val="007FAA"/>
      </a:accent2>
      <a:accent3>
        <a:srgbClr val="22A9D0"/>
      </a:accent3>
      <a:accent4>
        <a:srgbClr val="FD6136"/>
      </a:accent4>
      <a:accent5>
        <a:srgbClr val="FBD15E"/>
      </a:accent5>
      <a:accent6>
        <a:srgbClr val="ACBB00"/>
      </a:accent6>
      <a:hlink>
        <a:srgbClr val="0D3061"/>
      </a:hlink>
      <a:folHlink>
        <a:srgbClr val="0D3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6077</TotalTime>
  <Words>619</Words>
  <Application>Microsoft Office PowerPoint</Application>
  <PresentationFormat>Widescreen</PresentationFormat>
  <Paragraphs>56</Paragraphs>
  <Slides>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Arial Black</vt:lpstr>
      <vt:lpstr>Calibri</vt:lpstr>
      <vt:lpstr>Calibri Light</vt:lpstr>
      <vt:lpstr>System Font Regular</vt:lpstr>
      <vt:lpstr>Wingdings</vt:lpstr>
      <vt:lpstr>Office Theme</vt:lpstr>
      <vt:lpstr>Custom Design</vt:lpstr>
      <vt:lpstr>Challenges Facing People with Disabilities During the Pandemic</vt:lpstr>
      <vt:lpstr>Where Do People with Disabilities Live?</vt:lpstr>
      <vt:lpstr>Where Do People with Disabilities Live?</vt:lpstr>
      <vt:lpstr>People with Disabilities in Nursing Facilities</vt:lpstr>
      <vt:lpstr>People with Disabilities Choose to Live in the Community</vt:lpstr>
      <vt:lpstr>Some COVID Challenges</vt:lpstr>
      <vt:lpstr>Policy Solutions – During COVID</vt:lpstr>
      <vt:lpstr>What You Can Do Now to Keep People with Disabilities Safe!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Nguyen</dc:creator>
  <cp:lastModifiedBy>Lisa Sloane</cp:lastModifiedBy>
  <cp:revision>224</cp:revision>
  <dcterms:created xsi:type="dcterms:W3CDTF">2020-06-22T19:19:07Z</dcterms:created>
  <dcterms:modified xsi:type="dcterms:W3CDTF">2020-11-02T18:39:47Z</dcterms:modified>
</cp:coreProperties>
</file>