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60" r:id="rId2"/>
  </p:sldMasterIdLst>
  <p:sldIdLst>
    <p:sldId id="266" r:id="rId3"/>
    <p:sldId id="268" r:id="rId4"/>
    <p:sldId id="270" r:id="rId5"/>
    <p:sldId id="272" r:id="rId6"/>
    <p:sldId id="271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A80CF1-3423-41C2-AC8B-7B37B4E1BC24}" v="3892" dt="2020-09-17T18:06:26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110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010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869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52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40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302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964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1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117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4754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623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603114"/>
            <a:ext cx="2844800" cy="254887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99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93052"/>
            <a:ext cx="12192000" cy="4649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" y="0"/>
            <a:ext cx="12192000" cy="135196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68800" y="274638"/>
            <a:ext cx="73152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35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r" defTabSz="914400" rtl="0" eaLnBrk="1" latinLnBrk="0" hangingPunct="1">
        <a:spcBef>
          <a:spcPct val="0"/>
        </a:spcBef>
        <a:buNone/>
        <a:defRPr sz="3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4C9F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4C9F"/>
        </a:buClr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4C9F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4C9F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4C9F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FF843-7220-4C51-B709-16EE7B9CF2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>
                <a:solidFill>
                  <a:schemeClr val="tx1"/>
                </a:solidFill>
                <a:latin typeface="Arial"/>
                <a:cs typeface="Arial"/>
              </a:rPr>
              <a:t>UCEDD COVID-19 Needs and Response Preliminary Report </a:t>
            </a:r>
            <a:br>
              <a:rPr lang="en-US" sz="4400" dirty="0">
                <a:solidFill>
                  <a:schemeClr val="tx1"/>
                </a:solidFill>
                <a:latin typeface="Arial"/>
                <a:cs typeface="Arial"/>
              </a:rPr>
            </a:br>
            <a:endParaRPr lang="en-US" sz="440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5739-183E-45F7-B2DD-AF8CCF19E7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tx1"/>
                </a:solidFill>
                <a:latin typeface="Arial"/>
                <a:cs typeface="Arial"/>
              </a:rPr>
              <a:t>September 17, 2020 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70A26-B552-4FC2-8311-B566670DF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49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E044E-3134-42BD-BA3A-F4184BEC4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>
                <a:latin typeface="Arial"/>
                <a:cs typeface="Arial"/>
              </a:rPr>
              <a:t>Background</a:t>
            </a:r>
            <a:endParaRPr lang="en-US" sz="48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86842-F562-4153-9D4D-584E48D44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In August 2020, the URC disseminated a survey to UCEDD directors to assess UCEDD-University relations.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Recognizing that the COVID-19 pandemic and corresponding economic recession, the survey was categorized for directors to reflect on (1) their relationships at this current moment and (2) long-term trends within their relationship.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A2CBF-9E78-4E7D-AEE1-BA8C2E4C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10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78E25-4EAF-4FCA-9ADE-9DEFFD56A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>
                <a:latin typeface="Arial"/>
                <a:cs typeface="Arial"/>
              </a:rPr>
              <a:t>Background</a:t>
            </a:r>
            <a:endParaRPr lang="en-US" sz="44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755E3-95A3-485F-BEDB-7420E0964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58423" cy="520169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/>
              <a:t>This brief will focus on how the pandemic has affected UCEDD-University relations by examining responses to the following survey questions:</a:t>
            </a:r>
          </a:p>
          <a:p>
            <a:pPr marL="971550" lvl="1">
              <a:lnSpc>
                <a:spcPct val="90000"/>
              </a:lnSpc>
              <a:spcBef>
                <a:spcPts val="500"/>
              </a:spcBef>
              <a:buFont typeface="Arial,Sans-Serif" pitchFamily="34" charset="0"/>
            </a:pPr>
            <a:r>
              <a:rPr lang="en-US"/>
              <a:t>Q8. What has been the impact of the university’s response to the pandemic on the UCEDD?</a:t>
            </a:r>
          </a:p>
          <a:p>
            <a:pPr marL="971550" lvl="1">
              <a:lnSpc>
                <a:spcPct val="90000"/>
              </a:lnSpc>
              <a:spcBef>
                <a:spcPts val="500"/>
              </a:spcBef>
              <a:buFont typeface="Arial,Sans-Serif" pitchFamily="34" charset="0"/>
            </a:pPr>
            <a:r>
              <a:rPr lang="en-US"/>
              <a:t>Q9. Have changes within the university in response to the pandemic required advocacy or intervention to protect your Center from negative impacts?</a:t>
            </a:r>
          </a:p>
          <a:p>
            <a:pPr marL="971550" lvl="1">
              <a:lnSpc>
                <a:spcPct val="90000"/>
              </a:lnSpc>
              <a:spcBef>
                <a:spcPts val="500"/>
              </a:spcBef>
              <a:buFont typeface="Arial,Sans-Serif" pitchFamily="34" charset="0"/>
            </a:pPr>
            <a:r>
              <a:rPr lang="en-US"/>
              <a:t>Q10. Please describe the advocacy that you have conducted within your university to protect your UCEDD during the COVID-19 response.                    </a:t>
            </a:r>
          </a:p>
          <a:p>
            <a:pPr marL="971550" lvl="1">
              <a:lnSpc>
                <a:spcPct val="90000"/>
              </a:lnSpc>
              <a:spcBef>
                <a:spcPts val="500"/>
              </a:spcBef>
              <a:buFont typeface="Arial,Sans-Serif" pitchFamily="34" charset="0"/>
            </a:pPr>
            <a:r>
              <a:rPr lang="en-US"/>
              <a:t>Q13. What TA would be useful for you as you navigate this time?    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7D9A1-0B30-4E1C-B65B-23CBED5E9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11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CA16-FE2B-430E-872B-1910AA4D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857" y="1469"/>
            <a:ext cx="7315200" cy="136150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>
                <a:latin typeface="Arial"/>
                <a:cs typeface="Arial"/>
              </a:rPr>
              <a:t>Impact of University’s response to pandemic on UCEDDs</a:t>
            </a:r>
            <a:r>
              <a:rPr lang="en-US" sz="3200" b="1" dirty="0">
                <a:latin typeface="Arial"/>
                <a:cs typeface="Arial"/>
              </a:rPr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74273-D904-4114-A376-5C2D4396D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>
                <a:latin typeface="Arial"/>
                <a:cs typeface="Arial"/>
              </a:rPr>
              <a:t>Recurring themes from narrative responses to Question 8:</a:t>
            </a:r>
            <a:endParaRPr lang="en-US" dirty="0">
              <a:latin typeface="Arial"/>
              <a:cs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Budget cuts and restrictions </a:t>
            </a:r>
            <a:endParaRPr lang="en-US" dirty="0">
              <a:latin typeface="Arial"/>
              <a:cs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Hiring freezes and furloughs </a:t>
            </a:r>
            <a:endParaRPr lang="en-US" dirty="0">
              <a:latin typeface="Arial"/>
              <a:cs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Virtual classes/remote work</a:t>
            </a:r>
            <a:endParaRPr lang="en-US" dirty="0">
              <a:latin typeface="Arial"/>
              <a:cs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</a:pPr>
            <a:r>
              <a:rPr lang="en-US"/>
              <a:t>Freeze or limitation of in-person research and clinical services</a:t>
            </a:r>
            <a:endParaRPr lang="en-US" dirty="0"/>
          </a:p>
          <a:p>
            <a:pPr marL="457200" indent="-457200"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Increase in requests to provide TA on accessibility and distance learning </a:t>
            </a:r>
            <a:endParaRPr lang="en-US" dirty="0">
              <a:latin typeface="Arial"/>
              <a:cs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Developing resources or providing expertise on the impact of COVID-19 on the disability community, people of color, and mental health</a:t>
            </a:r>
            <a:endParaRPr lang="en-US" dirty="0">
              <a:latin typeface="Arial"/>
              <a:cs typeface="Arial"/>
            </a:endParaRPr>
          </a:p>
          <a:p>
            <a:pPr marL="457200" indent="-457200">
              <a:lnSpc>
                <a:spcPct val="90000"/>
              </a:lnSpc>
              <a:spcBef>
                <a:spcPts val="10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2702C-8AC8-4C06-9875-7D49E7111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25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324C-681B-453F-BF28-7DD56A4C0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>
                <a:latin typeface="Arial"/>
                <a:cs typeface="Arial"/>
              </a:rPr>
              <a:t>UCEDD's Advocacy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9F09D-0914-450D-8152-268CF1446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About 37% of respondents agreed advocacy or intervention was required to protect their Centers from negative impacts </a:t>
            </a:r>
            <a:endParaRPr lang="en-US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Actions taken to maintain UCEDD operations:</a:t>
            </a:r>
            <a:endParaRPr lang="en-US"/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/>
              <a:t>Meeting with University leadership or submitting documentation to protect UCEDD positions and salaries  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/>
              <a:t>Using langauge in MOU as defense against budget cuts 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/>
              <a:t>Requesting protective equipment for staff and faculty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E8DFBD-2C58-43E8-89EB-9F99879A9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37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5C882-E2E4-4BDE-8EF0-D08D7FC40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>
                <a:latin typeface="Arial"/>
                <a:cs typeface="Arial"/>
              </a:rPr>
              <a:t>Recommendations</a:t>
            </a:r>
            <a:endParaRPr lang="en-US" sz="44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EEAF8-8454-467C-A9D6-FBE5ACA68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Continue advocating for utilization of UCEDD services and expertise by their Universities  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Work with University leadership on including or strengthening language in MOUs to protect UCEDD operations during economic crises </a:t>
            </a:r>
            <a:endParaRPr lang="en-US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>
                <a:latin typeface="Arial"/>
                <a:cs typeface="Arial"/>
              </a:rPr>
              <a:t>AUCD to continue providing TA on emerging needs and sharing experiences and resources from the Network and external partners</a:t>
            </a:r>
            <a:endParaRPr lang="en-US"/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2AE53-1BCA-4FD3-8B92-800CF5FE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58CCA3A-69A2-4C41-9AAC-B1F6093DAA5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58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UCEDD COVID-19 Needs and Response Preliminary Report  </vt:lpstr>
      <vt:lpstr>Background</vt:lpstr>
      <vt:lpstr>Background</vt:lpstr>
      <vt:lpstr>Impact of University’s response to pandemic on UCEDDs </vt:lpstr>
      <vt:lpstr>UCEDD's Advocacy 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923</cp:revision>
  <dcterms:created xsi:type="dcterms:W3CDTF">2020-09-17T14:55:35Z</dcterms:created>
  <dcterms:modified xsi:type="dcterms:W3CDTF">2020-09-17T18:06:42Z</dcterms:modified>
</cp:coreProperties>
</file>